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4" r:id="rId6"/>
    <p:sldId id="265" r:id="rId7"/>
    <p:sldId id="261" r:id="rId8"/>
    <p:sldId id="262" r:id="rId9"/>
    <p:sldId id="266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92"/>
    <p:restoredTop sz="94672"/>
  </p:normalViewPr>
  <p:slideViewPr>
    <p:cSldViewPr snapToGrid="0">
      <p:cViewPr>
        <p:scale>
          <a:sx n="81" d="100"/>
          <a:sy n="81" d="100"/>
        </p:scale>
        <p:origin x="144" y="1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811266-86D1-45D9-A8CD-5B97E42AF4F9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C038229-0EE8-4CAA-8376-39CE1562583A}">
      <dgm:prSet/>
      <dgm:spPr/>
      <dgm:t>
        <a:bodyPr/>
        <a:lstStyle/>
        <a:p>
          <a:r>
            <a:rPr lang="en-US"/>
            <a:t>The goal is to develop a </a:t>
          </a:r>
          <a:r>
            <a:rPr lang="en-US" b="1"/>
            <a:t>vehicle detection</a:t>
          </a:r>
          <a:endParaRPr lang="en-US"/>
        </a:p>
      </dgm:t>
    </dgm:pt>
    <dgm:pt modelId="{9237428C-82A3-487A-8BF3-AFB3275DD290}" type="parTrans" cxnId="{DFAEAA59-A8D0-4A80-BE87-3370D5DD3F86}">
      <dgm:prSet/>
      <dgm:spPr/>
      <dgm:t>
        <a:bodyPr/>
        <a:lstStyle/>
        <a:p>
          <a:endParaRPr lang="en-US"/>
        </a:p>
      </dgm:t>
    </dgm:pt>
    <dgm:pt modelId="{CB81B6EB-CD2E-4686-859C-7BBBFAB12E31}" type="sibTrans" cxnId="{DFAEAA59-A8D0-4A80-BE87-3370D5DD3F86}">
      <dgm:prSet/>
      <dgm:spPr/>
      <dgm:t>
        <a:bodyPr/>
        <a:lstStyle/>
        <a:p>
          <a:endParaRPr lang="en-US"/>
        </a:p>
      </dgm:t>
    </dgm:pt>
    <dgm:pt modelId="{79A08B3A-92E0-4FC5-AA57-078658A2010E}">
      <dgm:prSet/>
      <dgm:spPr/>
      <dgm:t>
        <a:bodyPr/>
        <a:lstStyle/>
        <a:p>
          <a:r>
            <a:rPr lang="en-US"/>
            <a:t>Detect and identify vehicles in images</a:t>
          </a:r>
        </a:p>
      </dgm:t>
    </dgm:pt>
    <dgm:pt modelId="{0E747125-9651-48F9-AF1A-66B05F925D71}" type="parTrans" cxnId="{2C829D6A-5470-4668-9367-C3B0F8F96D1B}">
      <dgm:prSet/>
      <dgm:spPr/>
      <dgm:t>
        <a:bodyPr/>
        <a:lstStyle/>
        <a:p>
          <a:endParaRPr lang="en-US"/>
        </a:p>
      </dgm:t>
    </dgm:pt>
    <dgm:pt modelId="{4DA7344F-DFA1-435B-8664-07D3A9232FB2}" type="sibTrans" cxnId="{2C829D6A-5470-4668-9367-C3B0F8F96D1B}">
      <dgm:prSet/>
      <dgm:spPr/>
      <dgm:t>
        <a:bodyPr/>
        <a:lstStyle/>
        <a:p>
          <a:endParaRPr lang="en-US"/>
        </a:p>
      </dgm:t>
    </dgm:pt>
    <dgm:pt modelId="{45370459-FC29-44B4-A2EF-948F3F3EB9AB}">
      <dgm:prSet/>
      <dgm:spPr/>
      <dgm:t>
        <a:bodyPr/>
        <a:lstStyle/>
        <a:p>
          <a:r>
            <a:rPr lang="en-US"/>
            <a:t>Applications:</a:t>
          </a:r>
        </a:p>
      </dgm:t>
    </dgm:pt>
    <dgm:pt modelId="{34C38781-8147-41BF-8F37-3A88BBC11D99}" type="parTrans" cxnId="{0CC1BEAE-0A47-45D9-B396-AEE0C94B28D7}">
      <dgm:prSet/>
      <dgm:spPr/>
      <dgm:t>
        <a:bodyPr/>
        <a:lstStyle/>
        <a:p>
          <a:endParaRPr lang="en-US"/>
        </a:p>
      </dgm:t>
    </dgm:pt>
    <dgm:pt modelId="{984C472F-3FF1-4503-8882-F617B3856319}" type="sibTrans" cxnId="{0CC1BEAE-0A47-45D9-B396-AEE0C94B28D7}">
      <dgm:prSet/>
      <dgm:spPr/>
      <dgm:t>
        <a:bodyPr/>
        <a:lstStyle/>
        <a:p>
          <a:endParaRPr lang="en-US"/>
        </a:p>
      </dgm:t>
    </dgm:pt>
    <dgm:pt modelId="{073798FA-ECFE-49D8-A71C-AB01689C5FC2}">
      <dgm:prSet/>
      <dgm:spPr/>
      <dgm:t>
        <a:bodyPr/>
        <a:lstStyle/>
        <a:p>
          <a:r>
            <a:rPr lang="en-US" b="1"/>
            <a:t>Autonomous Driving</a:t>
          </a:r>
          <a:endParaRPr lang="en-US"/>
        </a:p>
      </dgm:t>
    </dgm:pt>
    <dgm:pt modelId="{0377CA52-8E66-4C83-9785-D9F2DE039009}" type="parTrans" cxnId="{166EAA83-3896-49FA-B8C5-09B0032B7216}">
      <dgm:prSet/>
      <dgm:spPr/>
      <dgm:t>
        <a:bodyPr/>
        <a:lstStyle/>
        <a:p>
          <a:endParaRPr lang="en-US"/>
        </a:p>
      </dgm:t>
    </dgm:pt>
    <dgm:pt modelId="{084219FD-8AA2-4C45-B1AB-77EAE95B233E}" type="sibTrans" cxnId="{166EAA83-3896-49FA-B8C5-09B0032B7216}">
      <dgm:prSet/>
      <dgm:spPr/>
      <dgm:t>
        <a:bodyPr/>
        <a:lstStyle/>
        <a:p>
          <a:endParaRPr lang="en-US"/>
        </a:p>
      </dgm:t>
    </dgm:pt>
    <dgm:pt modelId="{A42AA932-A41B-40F7-BE69-63D87210C421}">
      <dgm:prSet/>
      <dgm:spPr/>
      <dgm:t>
        <a:bodyPr/>
        <a:lstStyle/>
        <a:p>
          <a:r>
            <a:rPr lang="en-US" b="1"/>
            <a:t>Traffic Surveillance</a:t>
          </a:r>
          <a:endParaRPr lang="en-US"/>
        </a:p>
      </dgm:t>
    </dgm:pt>
    <dgm:pt modelId="{55DB7A6A-BD33-4C26-90FC-79A42155077E}" type="parTrans" cxnId="{80367D02-CE9A-4D2D-83DA-E3A7EC16B432}">
      <dgm:prSet/>
      <dgm:spPr/>
      <dgm:t>
        <a:bodyPr/>
        <a:lstStyle/>
        <a:p>
          <a:endParaRPr lang="en-US"/>
        </a:p>
      </dgm:t>
    </dgm:pt>
    <dgm:pt modelId="{7640C783-E376-447F-9C7A-FFE13406B3D9}" type="sibTrans" cxnId="{80367D02-CE9A-4D2D-83DA-E3A7EC16B432}">
      <dgm:prSet/>
      <dgm:spPr/>
      <dgm:t>
        <a:bodyPr/>
        <a:lstStyle/>
        <a:p>
          <a:endParaRPr lang="en-US"/>
        </a:p>
      </dgm:t>
    </dgm:pt>
    <dgm:pt modelId="{5D714AC0-0DB2-4847-AF76-1EB44F27657C}" type="pres">
      <dgm:prSet presAssocID="{4D811266-86D1-45D9-A8CD-5B97E42AF4F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60A4516-0029-BF40-9F16-ADA8D1BC8EE0}" type="pres">
      <dgm:prSet presAssocID="{BC038229-0EE8-4CAA-8376-39CE1562583A}" presName="root1" presStyleCnt="0"/>
      <dgm:spPr/>
    </dgm:pt>
    <dgm:pt modelId="{9AE64E3D-1A86-3443-A565-8C1F0B586E8F}" type="pres">
      <dgm:prSet presAssocID="{BC038229-0EE8-4CAA-8376-39CE1562583A}" presName="LevelOneTextNode" presStyleLbl="node0" presStyleIdx="0" presStyleCnt="3">
        <dgm:presLayoutVars>
          <dgm:chPref val="3"/>
        </dgm:presLayoutVars>
      </dgm:prSet>
      <dgm:spPr/>
    </dgm:pt>
    <dgm:pt modelId="{F62E8329-7127-E643-A84E-841FCCBD090F}" type="pres">
      <dgm:prSet presAssocID="{BC038229-0EE8-4CAA-8376-39CE1562583A}" presName="level2hierChild" presStyleCnt="0"/>
      <dgm:spPr/>
    </dgm:pt>
    <dgm:pt modelId="{E1AB95E0-68F1-6E42-ABBA-E427AFB0A68C}" type="pres">
      <dgm:prSet presAssocID="{79A08B3A-92E0-4FC5-AA57-078658A2010E}" presName="root1" presStyleCnt="0"/>
      <dgm:spPr/>
    </dgm:pt>
    <dgm:pt modelId="{4EDAF594-66CF-094F-9430-EC02A03606F9}" type="pres">
      <dgm:prSet presAssocID="{79A08B3A-92E0-4FC5-AA57-078658A2010E}" presName="LevelOneTextNode" presStyleLbl="node0" presStyleIdx="1" presStyleCnt="3">
        <dgm:presLayoutVars>
          <dgm:chPref val="3"/>
        </dgm:presLayoutVars>
      </dgm:prSet>
      <dgm:spPr/>
    </dgm:pt>
    <dgm:pt modelId="{02FB1A66-1B37-DA41-B38D-B4F440E22983}" type="pres">
      <dgm:prSet presAssocID="{79A08B3A-92E0-4FC5-AA57-078658A2010E}" presName="level2hierChild" presStyleCnt="0"/>
      <dgm:spPr/>
    </dgm:pt>
    <dgm:pt modelId="{12D93B64-B0AE-5240-87DC-B333FBAD90BF}" type="pres">
      <dgm:prSet presAssocID="{45370459-FC29-44B4-A2EF-948F3F3EB9AB}" presName="root1" presStyleCnt="0"/>
      <dgm:spPr/>
    </dgm:pt>
    <dgm:pt modelId="{CF6EE657-7D31-2842-BE0B-06CE8A16AA13}" type="pres">
      <dgm:prSet presAssocID="{45370459-FC29-44B4-A2EF-948F3F3EB9AB}" presName="LevelOneTextNode" presStyleLbl="node0" presStyleIdx="2" presStyleCnt="3">
        <dgm:presLayoutVars>
          <dgm:chPref val="3"/>
        </dgm:presLayoutVars>
      </dgm:prSet>
      <dgm:spPr/>
    </dgm:pt>
    <dgm:pt modelId="{BA4CFB93-9949-8F49-864A-C9D2F4C21D15}" type="pres">
      <dgm:prSet presAssocID="{45370459-FC29-44B4-A2EF-948F3F3EB9AB}" presName="level2hierChild" presStyleCnt="0"/>
      <dgm:spPr/>
    </dgm:pt>
    <dgm:pt modelId="{5A6B53B5-E631-4842-972B-939AFB884C08}" type="pres">
      <dgm:prSet presAssocID="{0377CA52-8E66-4C83-9785-D9F2DE039009}" presName="conn2-1" presStyleLbl="parChTrans1D2" presStyleIdx="0" presStyleCnt="2"/>
      <dgm:spPr/>
    </dgm:pt>
    <dgm:pt modelId="{2A1A0ED4-55F5-AE41-8207-E2CC7208F44A}" type="pres">
      <dgm:prSet presAssocID="{0377CA52-8E66-4C83-9785-D9F2DE039009}" presName="connTx" presStyleLbl="parChTrans1D2" presStyleIdx="0" presStyleCnt="2"/>
      <dgm:spPr/>
    </dgm:pt>
    <dgm:pt modelId="{6E00BAA3-9C13-1E45-BD0A-660B2E6CDE44}" type="pres">
      <dgm:prSet presAssocID="{073798FA-ECFE-49D8-A71C-AB01689C5FC2}" presName="root2" presStyleCnt="0"/>
      <dgm:spPr/>
    </dgm:pt>
    <dgm:pt modelId="{5DCA3673-217B-E245-9174-D6540778E625}" type="pres">
      <dgm:prSet presAssocID="{073798FA-ECFE-49D8-A71C-AB01689C5FC2}" presName="LevelTwoTextNode" presStyleLbl="node2" presStyleIdx="0" presStyleCnt="2">
        <dgm:presLayoutVars>
          <dgm:chPref val="3"/>
        </dgm:presLayoutVars>
      </dgm:prSet>
      <dgm:spPr/>
    </dgm:pt>
    <dgm:pt modelId="{DA944946-07DD-8D42-97BE-BE7176F1EE31}" type="pres">
      <dgm:prSet presAssocID="{073798FA-ECFE-49D8-A71C-AB01689C5FC2}" presName="level3hierChild" presStyleCnt="0"/>
      <dgm:spPr/>
    </dgm:pt>
    <dgm:pt modelId="{AE282C6C-593B-9045-80CD-84AC8AD52120}" type="pres">
      <dgm:prSet presAssocID="{55DB7A6A-BD33-4C26-90FC-79A42155077E}" presName="conn2-1" presStyleLbl="parChTrans1D2" presStyleIdx="1" presStyleCnt="2"/>
      <dgm:spPr/>
    </dgm:pt>
    <dgm:pt modelId="{CA3F137C-C818-2B45-8E86-D0C49D4F0DB5}" type="pres">
      <dgm:prSet presAssocID="{55DB7A6A-BD33-4C26-90FC-79A42155077E}" presName="connTx" presStyleLbl="parChTrans1D2" presStyleIdx="1" presStyleCnt="2"/>
      <dgm:spPr/>
    </dgm:pt>
    <dgm:pt modelId="{0D4E4137-308D-8E40-94C0-63C837E29C6C}" type="pres">
      <dgm:prSet presAssocID="{A42AA932-A41B-40F7-BE69-63D87210C421}" presName="root2" presStyleCnt="0"/>
      <dgm:spPr/>
    </dgm:pt>
    <dgm:pt modelId="{20558F66-CC3B-8144-A8AF-0A3FA959822F}" type="pres">
      <dgm:prSet presAssocID="{A42AA932-A41B-40F7-BE69-63D87210C421}" presName="LevelTwoTextNode" presStyleLbl="node2" presStyleIdx="1" presStyleCnt="2">
        <dgm:presLayoutVars>
          <dgm:chPref val="3"/>
        </dgm:presLayoutVars>
      </dgm:prSet>
      <dgm:spPr/>
    </dgm:pt>
    <dgm:pt modelId="{71834842-4457-6945-8B18-54F2CBBD6AE2}" type="pres">
      <dgm:prSet presAssocID="{A42AA932-A41B-40F7-BE69-63D87210C421}" presName="level3hierChild" presStyleCnt="0"/>
      <dgm:spPr/>
    </dgm:pt>
  </dgm:ptLst>
  <dgm:cxnLst>
    <dgm:cxn modelId="{80367D02-CE9A-4D2D-83DA-E3A7EC16B432}" srcId="{45370459-FC29-44B4-A2EF-948F3F3EB9AB}" destId="{A42AA932-A41B-40F7-BE69-63D87210C421}" srcOrd="1" destOrd="0" parTransId="{55DB7A6A-BD33-4C26-90FC-79A42155077E}" sibTransId="{7640C783-E376-447F-9C7A-FFE13406B3D9}"/>
    <dgm:cxn modelId="{4EF9B007-36AB-084C-8AEA-349145886756}" type="presOf" srcId="{4D811266-86D1-45D9-A8CD-5B97E42AF4F9}" destId="{5D714AC0-0DB2-4847-AF76-1EB44F27657C}" srcOrd="0" destOrd="0" presId="urn:microsoft.com/office/officeart/2005/8/layout/hierarchy2"/>
    <dgm:cxn modelId="{587E962D-5381-5144-AFC4-361B92FEB0B3}" type="presOf" srcId="{0377CA52-8E66-4C83-9785-D9F2DE039009}" destId="{5A6B53B5-E631-4842-972B-939AFB884C08}" srcOrd="0" destOrd="0" presId="urn:microsoft.com/office/officeart/2005/8/layout/hierarchy2"/>
    <dgm:cxn modelId="{9695554D-EDE0-D342-B6A2-A1315EBC7991}" type="presOf" srcId="{55DB7A6A-BD33-4C26-90FC-79A42155077E}" destId="{AE282C6C-593B-9045-80CD-84AC8AD52120}" srcOrd="0" destOrd="0" presId="urn:microsoft.com/office/officeart/2005/8/layout/hierarchy2"/>
    <dgm:cxn modelId="{DFAEAA59-A8D0-4A80-BE87-3370D5DD3F86}" srcId="{4D811266-86D1-45D9-A8CD-5B97E42AF4F9}" destId="{BC038229-0EE8-4CAA-8376-39CE1562583A}" srcOrd="0" destOrd="0" parTransId="{9237428C-82A3-487A-8BF3-AFB3275DD290}" sibTransId="{CB81B6EB-CD2E-4686-859C-7BBBFAB12E31}"/>
    <dgm:cxn modelId="{28C1425F-1949-AF4C-A428-CAC7C456F001}" type="presOf" srcId="{A42AA932-A41B-40F7-BE69-63D87210C421}" destId="{20558F66-CC3B-8144-A8AF-0A3FA959822F}" srcOrd="0" destOrd="0" presId="urn:microsoft.com/office/officeart/2005/8/layout/hierarchy2"/>
    <dgm:cxn modelId="{2C829D6A-5470-4668-9367-C3B0F8F96D1B}" srcId="{4D811266-86D1-45D9-A8CD-5B97E42AF4F9}" destId="{79A08B3A-92E0-4FC5-AA57-078658A2010E}" srcOrd="1" destOrd="0" parTransId="{0E747125-9651-48F9-AF1A-66B05F925D71}" sibTransId="{4DA7344F-DFA1-435B-8664-07D3A9232FB2}"/>
    <dgm:cxn modelId="{166EAA83-3896-49FA-B8C5-09B0032B7216}" srcId="{45370459-FC29-44B4-A2EF-948F3F3EB9AB}" destId="{073798FA-ECFE-49D8-A71C-AB01689C5FC2}" srcOrd="0" destOrd="0" parTransId="{0377CA52-8E66-4C83-9785-D9F2DE039009}" sibTransId="{084219FD-8AA2-4C45-B1AB-77EAE95B233E}"/>
    <dgm:cxn modelId="{79DB2D8A-24C6-AD4F-A2FE-106A90739233}" type="presOf" srcId="{79A08B3A-92E0-4FC5-AA57-078658A2010E}" destId="{4EDAF594-66CF-094F-9430-EC02A03606F9}" srcOrd="0" destOrd="0" presId="urn:microsoft.com/office/officeart/2005/8/layout/hierarchy2"/>
    <dgm:cxn modelId="{C7463EA0-A0A8-D04C-8FD7-5857ADDDBAFE}" type="presOf" srcId="{0377CA52-8E66-4C83-9785-D9F2DE039009}" destId="{2A1A0ED4-55F5-AE41-8207-E2CC7208F44A}" srcOrd="1" destOrd="0" presId="urn:microsoft.com/office/officeart/2005/8/layout/hierarchy2"/>
    <dgm:cxn modelId="{0CC1BEAE-0A47-45D9-B396-AEE0C94B28D7}" srcId="{4D811266-86D1-45D9-A8CD-5B97E42AF4F9}" destId="{45370459-FC29-44B4-A2EF-948F3F3EB9AB}" srcOrd="2" destOrd="0" parTransId="{34C38781-8147-41BF-8F37-3A88BBC11D99}" sibTransId="{984C472F-3FF1-4503-8882-F617B3856319}"/>
    <dgm:cxn modelId="{3E8F73CB-28E7-1044-AC06-406C5175583E}" type="presOf" srcId="{BC038229-0EE8-4CAA-8376-39CE1562583A}" destId="{9AE64E3D-1A86-3443-A565-8C1F0B586E8F}" srcOrd="0" destOrd="0" presId="urn:microsoft.com/office/officeart/2005/8/layout/hierarchy2"/>
    <dgm:cxn modelId="{9F2C82D2-9C4A-EE4C-A42E-2897447F57BD}" type="presOf" srcId="{073798FA-ECFE-49D8-A71C-AB01689C5FC2}" destId="{5DCA3673-217B-E245-9174-D6540778E625}" srcOrd="0" destOrd="0" presId="urn:microsoft.com/office/officeart/2005/8/layout/hierarchy2"/>
    <dgm:cxn modelId="{6FCD5AE4-7817-DB4B-A6F0-2803FD0A1444}" type="presOf" srcId="{55DB7A6A-BD33-4C26-90FC-79A42155077E}" destId="{CA3F137C-C818-2B45-8E86-D0C49D4F0DB5}" srcOrd="1" destOrd="0" presId="urn:microsoft.com/office/officeart/2005/8/layout/hierarchy2"/>
    <dgm:cxn modelId="{32646BF5-E8A0-A94D-9203-9AB24C17D082}" type="presOf" srcId="{45370459-FC29-44B4-A2EF-948F3F3EB9AB}" destId="{CF6EE657-7D31-2842-BE0B-06CE8A16AA13}" srcOrd="0" destOrd="0" presId="urn:microsoft.com/office/officeart/2005/8/layout/hierarchy2"/>
    <dgm:cxn modelId="{79C96374-542F-4A45-AFDB-9F97B9EBF596}" type="presParOf" srcId="{5D714AC0-0DB2-4847-AF76-1EB44F27657C}" destId="{E60A4516-0029-BF40-9F16-ADA8D1BC8EE0}" srcOrd="0" destOrd="0" presId="urn:microsoft.com/office/officeart/2005/8/layout/hierarchy2"/>
    <dgm:cxn modelId="{C2F945C2-E9B5-3144-A662-EEC9E77BFF0B}" type="presParOf" srcId="{E60A4516-0029-BF40-9F16-ADA8D1BC8EE0}" destId="{9AE64E3D-1A86-3443-A565-8C1F0B586E8F}" srcOrd="0" destOrd="0" presId="urn:microsoft.com/office/officeart/2005/8/layout/hierarchy2"/>
    <dgm:cxn modelId="{5684AE51-1D2A-6948-9250-0E04322A5CDD}" type="presParOf" srcId="{E60A4516-0029-BF40-9F16-ADA8D1BC8EE0}" destId="{F62E8329-7127-E643-A84E-841FCCBD090F}" srcOrd="1" destOrd="0" presId="urn:microsoft.com/office/officeart/2005/8/layout/hierarchy2"/>
    <dgm:cxn modelId="{58F6E65D-F1CF-BC44-9FAB-AD43827B4E79}" type="presParOf" srcId="{5D714AC0-0DB2-4847-AF76-1EB44F27657C}" destId="{E1AB95E0-68F1-6E42-ABBA-E427AFB0A68C}" srcOrd="1" destOrd="0" presId="urn:microsoft.com/office/officeart/2005/8/layout/hierarchy2"/>
    <dgm:cxn modelId="{CB0BBED5-656B-3246-AC09-CE77EF19A73A}" type="presParOf" srcId="{E1AB95E0-68F1-6E42-ABBA-E427AFB0A68C}" destId="{4EDAF594-66CF-094F-9430-EC02A03606F9}" srcOrd="0" destOrd="0" presId="urn:microsoft.com/office/officeart/2005/8/layout/hierarchy2"/>
    <dgm:cxn modelId="{44D47FE2-25DA-2946-9826-6F9719882225}" type="presParOf" srcId="{E1AB95E0-68F1-6E42-ABBA-E427AFB0A68C}" destId="{02FB1A66-1B37-DA41-B38D-B4F440E22983}" srcOrd="1" destOrd="0" presId="urn:microsoft.com/office/officeart/2005/8/layout/hierarchy2"/>
    <dgm:cxn modelId="{143BE559-CCAF-4C4E-982D-D221C1903C4F}" type="presParOf" srcId="{5D714AC0-0DB2-4847-AF76-1EB44F27657C}" destId="{12D93B64-B0AE-5240-87DC-B333FBAD90BF}" srcOrd="2" destOrd="0" presId="urn:microsoft.com/office/officeart/2005/8/layout/hierarchy2"/>
    <dgm:cxn modelId="{02030B5F-8B89-A24A-83A6-CB8AA92D2CB6}" type="presParOf" srcId="{12D93B64-B0AE-5240-87DC-B333FBAD90BF}" destId="{CF6EE657-7D31-2842-BE0B-06CE8A16AA13}" srcOrd="0" destOrd="0" presId="urn:microsoft.com/office/officeart/2005/8/layout/hierarchy2"/>
    <dgm:cxn modelId="{451B4A32-2C7A-DB46-A67B-CCDC9E81984F}" type="presParOf" srcId="{12D93B64-B0AE-5240-87DC-B333FBAD90BF}" destId="{BA4CFB93-9949-8F49-864A-C9D2F4C21D15}" srcOrd="1" destOrd="0" presId="urn:microsoft.com/office/officeart/2005/8/layout/hierarchy2"/>
    <dgm:cxn modelId="{CCF78527-55A4-EA4C-B720-D3087D2A1520}" type="presParOf" srcId="{BA4CFB93-9949-8F49-864A-C9D2F4C21D15}" destId="{5A6B53B5-E631-4842-972B-939AFB884C08}" srcOrd="0" destOrd="0" presId="urn:microsoft.com/office/officeart/2005/8/layout/hierarchy2"/>
    <dgm:cxn modelId="{D8BF3B1A-59B7-374C-8EEF-5034A1EE4A90}" type="presParOf" srcId="{5A6B53B5-E631-4842-972B-939AFB884C08}" destId="{2A1A0ED4-55F5-AE41-8207-E2CC7208F44A}" srcOrd="0" destOrd="0" presId="urn:microsoft.com/office/officeart/2005/8/layout/hierarchy2"/>
    <dgm:cxn modelId="{FE61725B-A698-5C48-B023-9DEE60155A68}" type="presParOf" srcId="{BA4CFB93-9949-8F49-864A-C9D2F4C21D15}" destId="{6E00BAA3-9C13-1E45-BD0A-660B2E6CDE44}" srcOrd="1" destOrd="0" presId="urn:microsoft.com/office/officeart/2005/8/layout/hierarchy2"/>
    <dgm:cxn modelId="{C43583D6-F2DE-9743-AEF0-C703C2AE9983}" type="presParOf" srcId="{6E00BAA3-9C13-1E45-BD0A-660B2E6CDE44}" destId="{5DCA3673-217B-E245-9174-D6540778E625}" srcOrd="0" destOrd="0" presId="urn:microsoft.com/office/officeart/2005/8/layout/hierarchy2"/>
    <dgm:cxn modelId="{C0E27CBB-40D2-994F-8D9F-37E66CD621F1}" type="presParOf" srcId="{6E00BAA3-9C13-1E45-BD0A-660B2E6CDE44}" destId="{DA944946-07DD-8D42-97BE-BE7176F1EE31}" srcOrd="1" destOrd="0" presId="urn:microsoft.com/office/officeart/2005/8/layout/hierarchy2"/>
    <dgm:cxn modelId="{05FB43DD-F996-E648-ADA8-C4909A25BD06}" type="presParOf" srcId="{BA4CFB93-9949-8F49-864A-C9D2F4C21D15}" destId="{AE282C6C-593B-9045-80CD-84AC8AD52120}" srcOrd="2" destOrd="0" presId="urn:microsoft.com/office/officeart/2005/8/layout/hierarchy2"/>
    <dgm:cxn modelId="{A9B6FDED-B7CD-BA4E-9B8C-F929A4EC2355}" type="presParOf" srcId="{AE282C6C-593B-9045-80CD-84AC8AD52120}" destId="{CA3F137C-C818-2B45-8E86-D0C49D4F0DB5}" srcOrd="0" destOrd="0" presId="urn:microsoft.com/office/officeart/2005/8/layout/hierarchy2"/>
    <dgm:cxn modelId="{CB95AB28-8617-6743-BEA8-770347D07E51}" type="presParOf" srcId="{BA4CFB93-9949-8F49-864A-C9D2F4C21D15}" destId="{0D4E4137-308D-8E40-94C0-63C837E29C6C}" srcOrd="3" destOrd="0" presId="urn:microsoft.com/office/officeart/2005/8/layout/hierarchy2"/>
    <dgm:cxn modelId="{B10F9017-5576-C34C-8B9D-320231A60399}" type="presParOf" srcId="{0D4E4137-308D-8E40-94C0-63C837E29C6C}" destId="{20558F66-CC3B-8144-A8AF-0A3FA959822F}" srcOrd="0" destOrd="0" presId="urn:microsoft.com/office/officeart/2005/8/layout/hierarchy2"/>
    <dgm:cxn modelId="{C319A195-24E4-2A4D-AA5F-73E17E11F249}" type="presParOf" srcId="{0D4E4137-308D-8E40-94C0-63C837E29C6C}" destId="{71834842-4457-6945-8B18-54F2CBBD6AE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F6F2C8-8FB2-4906-8C77-FABD699481B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9BA5780-63E3-47C6-8E1F-95FA2EEDC2E7}">
      <dgm:prSet/>
      <dgm:spPr/>
      <dgm:t>
        <a:bodyPr/>
        <a:lstStyle/>
        <a:p>
          <a:r>
            <a:rPr lang="en-US"/>
            <a:t>1. Baseline Model: Decision Tree</a:t>
          </a:r>
        </a:p>
      </dgm:t>
    </dgm:pt>
    <dgm:pt modelId="{0D055AEF-F7CC-4F35-AE0E-033DFDBA37E1}" type="parTrans" cxnId="{A145D135-35BF-4378-9927-3CE5C658B299}">
      <dgm:prSet/>
      <dgm:spPr/>
      <dgm:t>
        <a:bodyPr/>
        <a:lstStyle/>
        <a:p>
          <a:endParaRPr lang="en-US"/>
        </a:p>
      </dgm:t>
    </dgm:pt>
    <dgm:pt modelId="{A7D0BAB2-5D2A-4271-B7A9-4F4974305BD0}" type="sibTrans" cxnId="{A145D135-35BF-4378-9927-3CE5C658B299}">
      <dgm:prSet/>
      <dgm:spPr/>
      <dgm:t>
        <a:bodyPr/>
        <a:lstStyle/>
        <a:p>
          <a:endParaRPr lang="en-US"/>
        </a:p>
      </dgm:t>
    </dgm:pt>
    <dgm:pt modelId="{521A05F4-B0FD-4073-A6C2-B3C3377968F9}">
      <dgm:prSet/>
      <dgm:spPr/>
      <dgm:t>
        <a:bodyPr/>
        <a:lstStyle/>
        <a:p>
          <a:r>
            <a:rPr lang="en-US"/>
            <a:t>A simple and interpretable model.</a:t>
          </a:r>
        </a:p>
      </dgm:t>
    </dgm:pt>
    <dgm:pt modelId="{1ECA8D0B-2443-4038-9062-3F1BA1B9B6F2}" type="parTrans" cxnId="{E9512261-AAAD-4A99-B32D-8910A0EA5657}">
      <dgm:prSet/>
      <dgm:spPr/>
      <dgm:t>
        <a:bodyPr/>
        <a:lstStyle/>
        <a:p>
          <a:endParaRPr lang="en-US"/>
        </a:p>
      </dgm:t>
    </dgm:pt>
    <dgm:pt modelId="{404D7F39-DBE2-4C42-95BF-01DFA2567C39}" type="sibTrans" cxnId="{E9512261-AAAD-4A99-B32D-8910A0EA5657}">
      <dgm:prSet/>
      <dgm:spPr/>
      <dgm:t>
        <a:bodyPr/>
        <a:lstStyle/>
        <a:p>
          <a:endParaRPr lang="en-US"/>
        </a:p>
      </dgm:t>
    </dgm:pt>
    <dgm:pt modelId="{CCC9E3AC-A249-465D-A951-AAEEEF92E240}">
      <dgm:prSet/>
      <dgm:spPr/>
      <dgm:t>
        <a:bodyPr/>
        <a:lstStyle/>
        <a:p>
          <a:r>
            <a:rPr lang="en-US"/>
            <a:t>2. Traditional Method: HOG + SVM</a:t>
          </a:r>
        </a:p>
      </dgm:t>
    </dgm:pt>
    <dgm:pt modelId="{36E2D445-37E6-4AAE-93F9-FD232CF79EC4}" type="parTrans" cxnId="{70D8293F-F99D-495B-919B-F3330AA26018}">
      <dgm:prSet/>
      <dgm:spPr/>
      <dgm:t>
        <a:bodyPr/>
        <a:lstStyle/>
        <a:p>
          <a:endParaRPr lang="en-US"/>
        </a:p>
      </dgm:t>
    </dgm:pt>
    <dgm:pt modelId="{99BE2570-FA82-4E6A-9CC5-AE9E1E01DE2D}" type="sibTrans" cxnId="{70D8293F-F99D-495B-919B-F3330AA26018}">
      <dgm:prSet/>
      <dgm:spPr/>
      <dgm:t>
        <a:bodyPr/>
        <a:lstStyle/>
        <a:p>
          <a:endParaRPr lang="en-US"/>
        </a:p>
      </dgm:t>
    </dgm:pt>
    <dgm:pt modelId="{FACC0A71-2FCC-428B-9B62-1601F2CBCD28}">
      <dgm:prSet/>
      <dgm:spPr/>
      <dgm:t>
        <a:bodyPr/>
        <a:lstStyle/>
        <a:p>
          <a:r>
            <a:rPr lang="en-US"/>
            <a:t>HOG:Extracts edge and gradient features.</a:t>
          </a:r>
        </a:p>
      </dgm:t>
    </dgm:pt>
    <dgm:pt modelId="{77CDDE17-32B9-4121-BDF5-E9D797B57870}" type="parTrans" cxnId="{DE5CFF57-300A-48C7-AB44-F90B4ADEEC57}">
      <dgm:prSet/>
      <dgm:spPr/>
      <dgm:t>
        <a:bodyPr/>
        <a:lstStyle/>
        <a:p>
          <a:endParaRPr lang="en-US"/>
        </a:p>
      </dgm:t>
    </dgm:pt>
    <dgm:pt modelId="{CCCBD17A-F6C0-4ED4-A0C3-B1820910FEC5}" type="sibTrans" cxnId="{DE5CFF57-300A-48C7-AB44-F90B4ADEEC57}">
      <dgm:prSet/>
      <dgm:spPr/>
      <dgm:t>
        <a:bodyPr/>
        <a:lstStyle/>
        <a:p>
          <a:endParaRPr lang="en-US"/>
        </a:p>
      </dgm:t>
    </dgm:pt>
    <dgm:pt modelId="{1B1170F3-87BA-4ED1-ADDC-352546232F0F}">
      <dgm:prSet/>
      <dgm:spPr/>
      <dgm:t>
        <a:bodyPr/>
        <a:lstStyle/>
        <a:p>
          <a:r>
            <a:rPr lang="en-US"/>
            <a:t>SVM: Classifies the features into Vehicle/No Vehicle.</a:t>
          </a:r>
        </a:p>
      </dgm:t>
    </dgm:pt>
    <dgm:pt modelId="{B4C1EA6F-AF5C-4A4E-863B-C10E851BF699}" type="parTrans" cxnId="{1D989B54-68DE-43AD-A1E0-08B946B208D0}">
      <dgm:prSet/>
      <dgm:spPr/>
      <dgm:t>
        <a:bodyPr/>
        <a:lstStyle/>
        <a:p>
          <a:endParaRPr lang="en-US"/>
        </a:p>
      </dgm:t>
    </dgm:pt>
    <dgm:pt modelId="{B2FC33B4-1028-4BC7-866D-5D391ED583E0}" type="sibTrans" cxnId="{1D989B54-68DE-43AD-A1E0-08B946B208D0}">
      <dgm:prSet/>
      <dgm:spPr/>
      <dgm:t>
        <a:bodyPr/>
        <a:lstStyle/>
        <a:p>
          <a:endParaRPr lang="en-US"/>
        </a:p>
      </dgm:t>
    </dgm:pt>
    <dgm:pt modelId="{C4CF9ABC-1482-4B9E-8F36-C8414AFC281D}">
      <dgm:prSet/>
      <dgm:spPr/>
      <dgm:t>
        <a:bodyPr/>
        <a:lstStyle/>
        <a:p>
          <a:r>
            <a:rPr lang="en-US"/>
            <a:t>3. Deep Learning: CNN (Custom Model)</a:t>
          </a:r>
        </a:p>
      </dgm:t>
    </dgm:pt>
    <dgm:pt modelId="{1E5A9822-9537-42E0-89D9-8473E6D8EDAC}" type="parTrans" cxnId="{2FAA847D-94BB-40B1-A5FB-82DD5F35FDD8}">
      <dgm:prSet/>
      <dgm:spPr/>
      <dgm:t>
        <a:bodyPr/>
        <a:lstStyle/>
        <a:p>
          <a:endParaRPr lang="en-US"/>
        </a:p>
      </dgm:t>
    </dgm:pt>
    <dgm:pt modelId="{E65E6A02-041A-49AA-A38D-A50425C0B332}" type="sibTrans" cxnId="{2FAA847D-94BB-40B1-A5FB-82DD5F35FDD8}">
      <dgm:prSet/>
      <dgm:spPr/>
      <dgm:t>
        <a:bodyPr/>
        <a:lstStyle/>
        <a:p>
          <a:endParaRPr lang="en-US"/>
        </a:p>
      </dgm:t>
    </dgm:pt>
    <dgm:pt modelId="{630E3B48-DC2A-4D57-BAFD-640D71BA2586}">
      <dgm:prSet/>
      <dgm:spPr/>
      <dgm:t>
        <a:bodyPr/>
        <a:lstStyle/>
        <a:p>
          <a:r>
            <a:rPr lang="en-US"/>
            <a:t>Automatically extract features.</a:t>
          </a:r>
        </a:p>
      </dgm:t>
    </dgm:pt>
    <dgm:pt modelId="{13DB2078-CF37-4097-AEE0-389EBE11A4DC}" type="parTrans" cxnId="{3E987293-659D-46BA-82BD-32ACF03D9E6F}">
      <dgm:prSet/>
      <dgm:spPr/>
      <dgm:t>
        <a:bodyPr/>
        <a:lstStyle/>
        <a:p>
          <a:endParaRPr lang="en-US"/>
        </a:p>
      </dgm:t>
    </dgm:pt>
    <dgm:pt modelId="{59C2D886-F4AB-405B-9490-F07BC814F4B7}" type="sibTrans" cxnId="{3E987293-659D-46BA-82BD-32ACF03D9E6F}">
      <dgm:prSet/>
      <dgm:spPr/>
      <dgm:t>
        <a:bodyPr/>
        <a:lstStyle/>
        <a:p>
          <a:endParaRPr lang="en-US"/>
        </a:p>
      </dgm:t>
    </dgm:pt>
    <dgm:pt modelId="{899D0791-FAB3-4683-9ABE-E0CEB0533FB0}">
      <dgm:prSet/>
      <dgm:spPr/>
      <dgm:t>
        <a:bodyPr/>
        <a:lstStyle/>
        <a:p>
          <a:r>
            <a:rPr lang="en-US"/>
            <a:t>Architecture: Conv → Pool → Dense Layers.</a:t>
          </a:r>
        </a:p>
      </dgm:t>
    </dgm:pt>
    <dgm:pt modelId="{9CD5FA03-974E-47E5-9F6A-024275A4C8F6}" type="parTrans" cxnId="{CE76FEFF-C762-4C07-A4B0-DA6BD8461F3B}">
      <dgm:prSet/>
      <dgm:spPr/>
      <dgm:t>
        <a:bodyPr/>
        <a:lstStyle/>
        <a:p>
          <a:endParaRPr lang="en-US"/>
        </a:p>
      </dgm:t>
    </dgm:pt>
    <dgm:pt modelId="{47F52A4C-9500-4AA2-9D62-9E9A15202BEB}" type="sibTrans" cxnId="{CE76FEFF-C762-4C07-A4B0-DA6BD8461F3B}">
      <dgm:prSet/>
      <dgm:spPr/>
      <dgm:t>
        <a:bodyPr/>
        <a:lstStyle/>
        <a:p>
          <a:endParaRPr lang="en-US"/>
        </a:p>
      </dgm:t>
    </dgm:pt>
    <dgm:pt modelId="{1E93D5B5-F91E-4DB7-A3BA-EBC2FF02F532}">
      <dgm:prSet/>
      <dgm:spPr/>
      <dgm:t>
        <a:bodyPr/>
        <a:lstStyle/>
        <a:p>
          <a:r>
            <a:rPr lang="en-US"/>
            <a:t>4. Object Detection: YOLOv5</a:t>
          </a:r>
        </a:p>
      </dgm:t>
    </dgm:pt>
    <dgm:pt modelId="{BD8B37B9-A025-4523-A41E-3019D635957C}" type="parTrans" cxnId="{49D7FD2C-9CA7-40D4-A369-3778845744A0}">
      <dgm:prSet/>
      <dgm:spPr/>
      <dgm:t>
        <a:bodyPr/>
        <a:lstStyle/>
        <a:p>
          <a:endParaRPr lang="en-US"/>
        </a:p>
      </dgm:t>
    </dgm:pt>
    <dgm:pt modelId="{A5545873-A66E-425D-98BF-E867F24957F3}" type="sibTrans" cxnId="{49D7FD2C-9CA7-40D4-A369-3778845744A0}">
      <dgm:prSet/>
      <dgm:spPr/>
      <dgm:t>
        <a:bodyPr/>
        <a:lstStyle/>
        <a:p>
          <a:endParaRPr lang="en-US"/>
        </a:p>
      </dgm:t>
    </dgm:pt>
    <dgm:pt modelId="{1CC1FFB2-9674-4E59-94AF-CEFCA264FE3E}">
      <dgm:prSet/>
      <dgm:spPr/>
      <dgm:t>
        <a:bodyPr/>
        <a:lstStyle/>
        <a:p>
          <a:r>
            <a:rPr lang="en-US"/>
            <a:t>Detects vehicles and predicts bounding boxes in one pass..</a:t>
          </a:r>
        </a:p>
      </dgm:t>
    </dgm:pt>
    <dgm:pt modelId="{8D130CC1-6793-4DA4-9342-537A65B3D602}" type="parTrans" cxnId="{5916DFB9-BE73-4F91-B956-3289B5B964B9}">
      <dgm:prSet/>
      <dgm:spPr/>
      <dgm:t>
        <a:bodyPr/>
        <a:lstStyle/>
        <a:p>
          <a:endParaRPr lang="en-US"/>
        </a:p>
      </dgm:t>
    </dgm:pt>
    <dgm:pt modelId="{441A8C87-63F2-4D1D-B449-22A86225DEEC}" type="sibTrans" cxnId="{5916DFB9-BE73-4F91-B956-3289B5B964B9}">
      <dgm:prSet/>
      <dgm:spPr/>
      <dgm:t>
        <a:bodyPr/>
        <a:lstStyle/>
        <a:p>
          <a:endParaRPr lang="en-US"/>
        </a:p>
      </dgm:t>
    </dgm:pt>
    <dgm:pt modelId="{006F50AC-E96F-674E-8CBB-300CCBBDF966}" type="pres">
      <dgm:prSet presAssocID="{8BF6F2C8-8FB2-4906-8C77-FABD699481B1}" presName="linear" presStyleCnt="0">
        <dgm:presLayoutVars>
          <dgm:animLvl val="lvl"/>
          <dgm:resizeHandles val="exact"/>
        </dgm:presLayoutVars>
      </dgm:prSet>
      <dgm:spPr/>
    </dgm:pt>
    <dgm:pt modelId="{D44A71C0-60DC-C744-BC07-89362EDE7DD8}" type="pres">
      <dgm:prSet presAssocID="{49BA5780-63E3-47C6-8E1F-95FA2EEDC2E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16849F8-8D74-C74C-AE6B-3D654DE31CBD}" type="pres">
      <dgm:prSet presAssocID="{49BA5780-63E3-47C6-8E1F-95FA2EEDC2E7}" presName="childText" presStyleLbl="revTx" presStyleIdx="0" presStyleCnt="4">
        <dgm:presLayoutVars>
          <dgm:bulletEnabled val="1"/>
        </dgm:presLayoutVars>
      </dgm:prSet>
      <dgm:spPr/>
    </dgm:pt>
    <dgm:pt modelId="{9AA7409C-0FB3-5041-9E2A-FA65E2BC353D}" type="pres">
      <dgm:prSet presAssocID="{CCC9E3AC-A249-465D-A951-AAEEEF92E24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4A87BC7-A695-4F4E-8C7F-EFEA05C95947}" type="pres">
      <dgm:prSet presAssocID="{CCC9E3AC-A249-465D-A951-AAEEEF92E240}" presName="childText" presStyleLbl="revTx" presStyleIdx="1" presStyleCnt="4">
        <dgm:presLayoutVars>
          <dgm:bulletEnabled val="1"/>
        </dgm:presLayoutVars>
      </dgm:prSet>
      <dgm:spPr/>
    </dgm:pt>
    <dgm:pt modelId="{E05201EF-B544-1E42-9AAD-72663ADFBB3D}" type="pres">
      <dgm:prSet presAssocID="{C4CF9ABC-1482-4B9E-8F36-C8414AFC281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F3136D4-40F2-B144-A8AA-7EACC8971945}" type="pres">
      <dgm:prSet presAssocID="{C4CF9ABC-1482-4B9E-8F36-C8414AFC281D}" presName="childText" presStyleLbl="revTx" presStyleIdx="2" presStyleCnt="4">
        <dgm:presLayoutVars>
          <dgm:bulletEnabled val="1"/>
        </dgm:presLayoutVars>
      </dgm:prSet>
      <dgm:spPr/>
    </dgm:pt>
    <dgm:pt modelId="{7892D785-3C51-E94D-8AAF-9E108C96BE9B}" type="pres">
      <dgm:prSet presAssocID="{1E93D5B5-F91E-4DB7-A3BA-EBC2FF02F53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0A84FAC-66DC-CB49-AF62-EA8CB1BED366}" type="pres">
      <dgm:prSet presAssocID="{1E93D5B5-F91E-4DB7-A3BA-EBC2FF02F532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51BA4E0C-D06A-E04A-BED9-D930CDAA6A82}" type="presOf" srcId="{1CC1FFB2-9674-4E59-94AF-CEFCA264FE3E}" destId="{B0A84FAC-66DC-CB49-AF62-EA8CB1BED366}" srcOrd="0" destOrd="0" presId="urn:microsoft.com/office/officeart/2005/8/layout/vList2"/>
    <dgm:cxn modelId="{49D7FD2C-9CA7-40D4-A369-3778845744A0}" srcId="{8BF6F2C8-8FB2-4906-8C77-FABD699481B1}" destId="{1E93D5B5-F91E-4DB7-A3BA-EBC2FF02F532}" srcOrd="3" destOrd="0" parTransId="{BD8B37B9-A025-4523-A41E-3019D635957C}" sibTransId="{A5545873-A66E-425D-98BF-E867F24957F3}"/>
    <dgm:cxn modelId="{A145D135-35BF-4378-9927-3CE5C658B299}" srcId="{8BF6F2C8-8FB2-4906-8C77-FABD699481B1}" destId="{49BA5780-63E3-47C6-8E1F-95FA2EEDC2E7}" srcOrd="0" destOrd="0" parTransId="{0D055AEF-F7CC-4F35-AE0E-033DFDBA37E1}" sibTransId="{A7D0BAB2-5D2A-4271-B7A9-4F4974305BD0}"/>
    <dgm:cxn modelId="{10924C3B-53B1-114A-AE0B-E8C2A195EFA4}" type="presOf" srcId="{1B1170F3-87BA-4ED1-ADDC-352546232F0F}" destId="{74A87BC7-A695-4F4E-8C7F-EFEA05C95947}" srcOrd="0" destOrd="1" presId="urn:microsoft.com/office/officeart/2005/8/layout/vList2"/>
    <dgm:cxn modelId="{70D8293F-F99D-495B-919B-F3330AA26018}" srcId="{8BF6F2C8-8FB2-4906-8C77-FABD699481B1}" destId="{CCC9E3AC-A249-465D-A951-AAEEEF92E240}" srcOrd="1" destOrd="0" parTransId="{36E2D445-37E6-4AAE-93F9-FD232CF79EC4}" sibTransId="{99BE2570-FA82-4E6A-9CC5-AE9E1E01DE2D}"/>
    <dgm:cxn modelId="{D0031D42-8EE3-FF40-B38F-C9D6C3034D4D}" type="presOf" srcId="{49BA5780-63E3-47C6-8E1F-95FA2EEDC2E7}" destId="{D44A71C0-60DC-C744-BC07-89362EDE7DD8}" srcOrd="0" destOrd="0" presId="urn:microsoft.com/office/officeart/2005/8/layout/vList2"/>
    <dgm:cxn modelId="{1A435453-DEFB-5241-BBDF-ACEB76688213}" type="presOf" srcId="{C4CF9ABC-1482-4B9E-8F36-C8414AFC281D}" destId="{E05201EF-B544-1E42-9AAD-72663ADFBB3D}" srcOrd="0" destOrd="0" presId="urn:microsoft.com/office/officeart/2005/8/layout/vList2"/>
    <dgm:cxn modelId="{1D989B54-68DE-43AD-A1E0-08B946B208D0}" srcId="{CCC9E3AC-A249-465D-A951-AAEEEF92E240}" destId="{1B1170F3-87BA-4ED1-ADDC-352546232F0F}" srcOrd="1" destOrd="0" parTransId="{B4C1EA6F-AF5C-4A4E-863B-C10E851BF699}" sibTransId="{B2FC33B4-1028-4BC7-866D-5D391ED583E0}"/>
    <dgm:cxn modelId="{DE5CFF57-300A-48C7-AB44-F90B4ADEEC57}" srcId="{CCC9E3AC-A249-465D-A951-AAEEEF92E240}" destId="{FACC0A71-2FCC-428B-9B62-1601F2CBCD28}" srcOrd="0" destOrd="0" parTransId="{77CDDE17-32B9-4121-BDF5-E9D797B57870}" sibTransId="{CCCBD17A-F6C0-4ED4-A0C3-B1820910FEC5}"/>
    <dgm:cxn modelId="{E9512261-AAAD-4A99-B32D-8910A0EA5657}" srcId="{49BA5780-63E3-47C6-8E1F-95FA2EEDC2E7}" destId="{521A05F4-B0FD-4073-A6C2-B3C3377968F9}" srcOrd="0" destOrd="0" parTransId="{1ECA8D0B-2443-4038-9062-3F1BA1B9B6F2}" sibTransId="{404D7F39-DBE2-4C42-95BF-01DFA2567C39}"/>
    <dgm:cxn modelId="{20148D71-7E2E-F44D-8E2F-713F3C96DEDC}" type="presOf" srcId="{1E93D5B5-F91E-4DB7-A3BA-EBC2FF02F532}" destId="{7892D785-3C51-E94D-8AAF-9E108C96BE9B}" srcOrd="0" destOrd="0" presId="urn:microsoft.com/office/officeart/2005/8/layout/vList2"/>
    <dgm:cxn modelId="{86DD9773-4A7C-C443-A483-4F52F272F6B1}" type="presOf" srcId="{521A05F4-B0FD-4073-A6C2-B3C3377968F9}" destId="{D16849F8-8D74-C74C-AE6B-3D654DE31CBD}" srcOrd="0" destOrd="0" presId="urn:microsoft.com/office/officeart/2005/8/layout/vList2"/>
    <dgm:cxn modelId="{2FAA847D-94BB-40B1-A5FB-82DD5F35FDD8}" srcId="{8BF6F2C8-8FB2-4906-8C77-FABD699481B1}" destId="{C4CF9ABC-1482-4B9E-8F36-C8414AFC281D}" srcOrd="2" destOrd="0" parTransId="{1E5A9822-9537-42E0-89D9-8473E6D8EDAC}" sibTransId="{E65E6A02-041A-49AA-A38D-A50425C0B332}"/>
    <dgm:cxn modelId="{62183A87-64D0-204F-81E7-262F9D0E2F3C}" type="presOf" srcId="{CCC9E3AC-A249-465D-A951-AAEEEF92E240}" destId="{9AA7409C-0FB3-5041-9E2A-FA65E2BC353D}" srcOrd="0" destOrd="0" presId="urn:microsoft.com/office/officeart/2005/8/layout/vList2"/>
    <dgm:cxn modelId="{9FCC358D-032D-FD4E-A156-E3101E595F1C}" type="presOf" srcId="{630E3B48-DC2A-4D57-BAFD-640D71BA2586}" destId="{1F3136D4-40F2-B144-A8AA-7EACC8971945}" srcOrd="0" destOrd="0" presId="urn:microsoft.com/office/officeart/2005/8/layout/vList2"/>
    <dgm:cxn modelId="{3E987293-659D-46BA-82BD-32ACF03D9E6F}" srcId="{C4CF9ABC-1482-4B9E-8F36-C8414AFC281D}" destId="{630E3B48-DC2A-4D57-BAFD-640D71BA2586}" srcOrd="0" destOrd="0" parTransId="{13DB2078-CF37-4097-AEE0-389EBE11A4DC}" sibTransId="{59C2D886-F4AB-405B-9490-F07BC814F4B7}"/>
    <dgm:cxn modelId="{3C482C98-F239-E64E-B701-7DD6CE1230E5}" type="presOf" srcId="{899D0791-FAB3-4683-9ABE-E0CEB0533FB0}" destId="{1F3136D4-40F2-B144-A8AA-7EACC8971945}" srcOrd="0" destOrd="1" presId="urn:microsoft.com/office/officeart/2005/8/layout/vList2"/>
    <dgm:cxn modelId="{5916DFB9-BE73-4F91-B956-3289B5B964B9}" srcId="{1E93D5B5-F91E-4DB7-A3BA-EBC2FF02F532}" destId="{1CC1FFB2-9674-4E59-94AF-CEFCA264FE3E}" srcOrd="0" destOrd="0" parTransId="{8D130CC1-6793-4DA4-9342-537A65B3D602}" sibTransId="{441A8C87-63F2-4D1D-B449-22A86225DEEC}"/>
    <dgm:cxn modelId="{4AAF2CCA-D5E0-7E43-80F6-61CB45F97F63}" type="presOf" srcId="{FACC0A71-2FCC-428B-9B62-1601F2CBCD28}" destId="{74A87BC7-A695-4F4E-8C7F-EFEA05C95947}" srcOrd="0" destOrd="0" presId="urn:microsoft.com/office/officeart/2005/8/layout/vList2"/>
    <dgm:cxn modelId="{888345DC-49C1-DF43-873F-3B9379105C4A}" type="presOf" srcId="{8BF6F2C8-8FB2-4906-8C77-FABD699481B1}" destId="{006F50AC-E96F-674E-8CBB-300CCBBDF966}" srcOrd="0" destOrd="0" presId="urn:microsoft.com/office/officeart/2005/8/layout/vList2"/>
    <dgm:cxn modelId="{CE76FEFF-C762-4C07-A4B0-DA6BD8461F3B}" srcId="{C4CF9ABC-1482-4B9E-8F36-C8414AFC281D}" destId="{899D0791-FAB3-4683-9ABE-E0CEB0533FB0}" srcOrd="1" destOrd="0" parTransId="{9CD5FA03-974E-47E5-9F6A-024275A4C8F6}" sibTransId="{47F52A4C-9500-4AA2-9D62-9E9A15202BEB}"/>
    <dgm:cxn modelId="{A2E4DE33-F4D3-0E49-9985-263147826FEC}" type="presParOf" srcId="{006F50AC-E96F-674E-8CBB-300CCBBDF966}" destId="{D44A71C0-60DC-C744-BC07-89362EDE7DD8}" srcOrd="0" destOrd="0" presId="urn:microsoft.com/office/officeart/2005/8/layout/vList2"/>
    <dgm:cxn modelId="{B4288061-9F88-4341-9204-3EDD24D7A552}" type="presParOf" srcId="{006F50AC-E96F-674E-8CBB-300CCBBDF966}" destId="{D16849F8-8D74-C74C-AE6B-3D654DE31CBD}" srcOrd="1" destOrd="0" presId="urn:microsoft.com/office/officeart/2005/8/layout/vList2"/>
    <dgm:cxn modelId="{9C0FF3BC-DE71-E14D-8A7A-72EAE7FC2513}" type="presParOf" srcId="{006F50AC-E96F-674E-8CBB-300CCBBDF966}" destId="{9AA7409C-0FB3-5041-9E2A-FA65E2BC353D}" srcOrd="2" destOrd="0" presId="urn:microsoft.com/office/officeart/2005/8/layout/vList2"/>
    <dgm:cxn modelId="{9746C2E4-AC0E-C54E-859A-4273EABEF163}" type="presParOf" srcId="{006F50AC-E96F-674E-8CBB-300CCBBDF966}" destId="{74A87BC7-A695-4F4E-8C7F-EFEA05C95947}" srcOrd="3" destOrd="0" presId="urn:microsoft.com/office/officeart/2005/8/layout/vList2"/>
    <dgm:cxn modelId="{5576650D-81AC-8540-855E-BB681E221A44}" type="presParOf" srcId="{006F50AC-E96F-674E-8CBB-300CCBBDF966}" destId="{E05201EF-B544-1E42-9AAD-72663ADFBB3D}" srcOrd="4" destOrd="0" presId="urn:microsoft.com/office/officeart/2005/8/layout/vList2"/>
    <dgm:cxn modelId="{59CF0212-9B0F-E74D-A1BC-C9E6AD6A162D}" type="presParOf" srcId="{006F50AC-E96F-674E-8CBB-300CCBBDF966}" destId="{1F3136D4-40F2-B144-A8AA-7EACC8971945}" srcOrd="5" destOrd="0" presId="urn:microsoft.com/office/officeart/2005/8/layout/vList2"/>
    <dgm:cxn modelId="{F3849D5A-F624-9144-A911-7E094D62872F}" type="presParOf" srcId="{006F50AC-E96F-674E-8CBB-300CCBBDF966}" destId="{7892D785-3C51-E94D-8AAF-9E108C96BE9B}" srcOrd="6" destOrd="0" presId="urn:microsoft.com/office/officeart/2005/8/layout/vList2"/>
    <dgm:cxn modelId="{3CBCA9B0-9A83-A348-A900-E24B292B2D85}" type="presParOf" srcId="{006F50AC-E96F-674E-8CBB-300CCBBDF966}" destId="{B0A84FAC-66DC-CB49-AF62-EA8CB1BED366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FF3E5D-0978-439D-9551-C15A0CB802CF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1955D82-5F45-4760-B1F3-794193AC2A54}">
      <dgm:prSet/>
      <dgm:spPr/>
      <dgm:t>
        <a:bodyPr/>
        <a:lstStyle/>
        <a:p>
          <a:r>
            <a:rPr lang="en-US" b="1"/>
            <a:t>Data Preprocessing</a:t>
          </a:r>
          <a:r>
            <a:rPr lang="en-US"/>
            <a:t>:</a:t>
          </a:r>
        </a:p>
      </dgm:t>
    </dgm:pt>
    <dgm:pt modelId="{EA925196-47BE-4A34-B7A0-43EB98CD05F2}" type="parTrans" cxnId="{5085DA3B-5E00-41D0-B949-1BD07913AD5E}">
      <dgm:prSet/>
      <dgm:spPr/>
      <dgm:t>
        <a:bodyPr/>
        <a:lstStyle/>
        <a:p>
          <a:endParaRPr lang="en-US"/>
        </a:p>
      </dgm:t>
    </dgm:pt>
    <dgm:pt modelId="{3048B3C1-CA5B-44C4-B83B-C3618748BC5A}" type="sibTrans" cxnId="{5085DA3B-5E00-41D0-B949-1BD07913AD5E}">
      <dgm:prSet/>
      <dgm:spPr/>
      <dgm:t>
        <a:bodyPr/>
        <a:lstStyle/>
        <a:p>
          <a:endParaRPr lang="en-US"/>
        </a:p>
      </dgm:t>
    </dgm:pt>
    <dgm:pt modelId="{84F16B70-89FE-46BA-A470-3B864CB3926D}">
      <dgm:prSet/>
      <dgm:spPr/>
      <dgm:t>
        <a:bodyPr/>
        <a:lstStyle/>
        <a:p>
          <a:r>
            <a:rPr lang="en-US"/>
            <a:t>Convert images to </a:t>
          </a:r>
          <a:r>
            <a:rPr lang="en-US" b="1"/>
            <a:t>grayscale</a:t>
          </a:r>
          <a:r>
            <a:rPr lang="en-US"/>
            <a:t>.</a:t>
          </a:r>
        </a:p>
      </dgm:t>
    </dgm:pt>
    <dgm:pt modelId="{BBAA860D-0FBE-4B27-8638-A26A3B14A218}" type="parTrans" cxnId="{8AE37940-643A-4321-914C-063EB36C6563}">
      <dgm:prSet/>
      <dgm:spPr/>
      <dgm:t>
        <a:bodyPr/>
        <a:lstStyle/>
        <a:p>
          <a:endParaRPr lang="en-US"/>
        </a:p>
      </dgm:t>
    </dgm:pt>
    <dgm:pt modelId="{85DA23F2-FA21-4E79-A677-E44C78E53782}" type="sibTrans" cxnId="{8AE37940-643A-4321-914C-063EB36C6563}">
      <dgm:prSet/>
      <dgm:spPr/>
      <dgm:t>
        <a:bodyPr/>
        <a:lstStyle/>
        <a:p>
          <a:endParaRPr lang="en-US"/>
        </a:p>
      </dgm:t>
    </dgm:pt>
    <dgm:pt modelId="{100F44E4-0A60-418C-9332-028489935D77}">
      <dgm:prSet/>
      <dgm:spPr/>
      <dgm:t>
        <a:bodyPr/>
        <a:lstStyle/>
        <a:p>
          <a:r>
            <a:rPr lang="en-US"/>
            <a:t>Resize images to </a:t>
          </a:r>
          <a:r>
            <a:rPr lang="en-US" b="1"/>
            <a:t>64x64</a:t>
          </a:r>
          <a:r>
            <a:rPr lang="en-US"/>
            <a:t> pixels to ensure uniform input size.</a:t>
          </a:r>
        </a:p>
      </dgm:t>
    </dgm:pt>
    <dgm:pt modelId="{577F4D04-01BA-4156-91AE-64319F57D217}" type="parTrans" cxnId="{630B5372-2D51-4D70-AD38-03C5CD380099}">
      <dgm:prSet/>
      <dgm:spPr/>
      <dgm:t>
        <a:bodyPr/>
        <a:lstStyle/>
        <a:p>
          <a:endParaRPr lang="en-US"/>
        </a:p>
      </dgm:t>
    </dgm:pt>
    <dgm:pt modelId="{D1922442-1A7C-472A-A429-088F03B26654}" type="sibTrans" cxnId="{630B5372-2D51-4D70-AD38-03C5CD380099}">
      <dgm:prSet/>
      <dgm:spPr/>
      <dgm:t>
        <a:bodyPr/>
        <a:lstStyle/>
        <a:p>
          <a:endParaRPr lang="en-US"/>
        </a:p>
      </dgm:t>
    </dgm:pt>
    <dgm:pt modelId="{05D372AC-C100-46E6-BCB2-35AA1D9CA832}">
      <dgm:prSet/>
      <dgm:spPr/>
      <dgm:t>
        <a:bodyPr/>
        <a:lstStyle/>
        <a:p>
          <a:r>
            <a:rPr lang="en-US"/>
            <a:t>Flatten the 2D grayscale images into 1D feature vectors for the Decision Tree classifier.</a:t>
          </a:r>
        </a:p>
      </dgm:t>
    </dgm:pt>
    <dgm:pt modelId="{00296630-D599-41AE-967D-F9D3F0249E0D}" type="parTrans" cxnId="{7CB08C2D-94D3-4BD6-927A-A28B6B1030AE}">
      <dgm:prSet/>
      <dgm:spPr/>
      <dgm:t>
        <a:bodyPr/>
        <a:lstStyle/>
        <a:p>
          <a:endParaRPr lang="en-US"/>
        </a:p>
      </dgm:t>
    </dgm:pt>
    <dgm:pt modelId="{01C63A9C-10CE-4ED0-B361-AE755FD4F88C}" type="sibTrans" cxnId="{7CB08C2D-94D3-4BD6-927A-A28B6B1030AE}">
      <dgm:prSet/>
      <dgm:spPr/>
      <dgm:t>
        <a:bodyPr/>
        <a:lstStyle/>
        <a:p>
          <a:endParaRPr lang="en-US"/>
        </a:p>
      </dgm:t>
    </dgm:pt>
    <dgm:pt modelId="{8DD85EF6-6A0B-466E-918E-83D39AEB72E2}">
      <dgm:prSet/>
      <dgm:spPr/>
      <dgm:t>
        <a:bodyPr/>
        <a:lstStyle/>
        <a:p>
          <a:r>
            <a:rPr lang="en-US" b="1"/>
            <a:t>Feature Representation</a:t>
          </a:r>
          <a:r>
            <a:rPr lang="en-US"/>
            <a:t>:</a:t>
          </a:r>
        </a:p>
      </dgm:t>
    </dgm:pt>
    <dgm:pt modelId="{73B3F5BD-8AFD-4478-87A3-B4E0C3B209A8}" type="parTrans" cxnId="{A48367AA-B3EA-47D7-8150-6D89AF1AF1E5}">
      <dgm:prSet/>
      <dgm:spPr/>
      <dgm:t>
        <a:bodyPr/>
        <a:lstStyle/>
        <a:p>
          <a:endParaRPr lang="en-US"/>
        </a:p>
      </dgm:t>
    </dgm:pt>
    <dgm:pt modelId="{535325F1-75D1-4C22-9870-F192FE6F4E91}" type="sibTrans" cxnId="{A48367AA-B3EA-47D7-8150-6D89AF1AF1E5}">
      <dgm:prSet/>
      <dgm:spPr/>
      <dgm:t>
        <a:bodyPr/>
        <a:lstStyle/>
        <a:p>
          <a:endParaRPr lang="en-US"/>
        </a:p>
      </dgm:t>
    </dgm:pt>
    <dgm:pt modelId="{25C50FBE-0319-46CB-9D2A-B2D2B6B2F22A}">
      <dgm:prSet/>
      <dgm:spPr/>
      <dgm:t>
        <a:bodyPr/>
        <a:lstStyle/>
        <a:p>
          <a:r>
            <a:rPr lang="en-US"/>
            <a:t>Each pixel value becomes a feature in the flattened vector.</a:t>
          </a:r>
        </a:p>
      </dgm:t>
    </dgm:pt>
    <dgm:pt modelId="{44CF3EBE-4900-4C6F-BB66-B3EF2C429529}" type="parTrans" cxnId="{E50CD74B-3B55-4FE8-9B0D-BEED74A36036}">
      <dgm:prSet/>
      <dgm:spPr/>
      <dgm:t>
        <a:bodyPr/>
        <a:lstStyle/>
        <a:p>
          <a:endParaRPr lang="en-US"/>
        </a:p>
      </dgm:t>
    </dgm:pt>
    <dgm:pt modelId="{B6B5607F-342B-41BC-BF74-CFF62F247E1C}" type="sibTrans" cxnId="{E50CD74B-3B55-4FE8-9B0D-BEED74A36036}">
      <dgm:prSet/>
      <dgm:spPr/>
      <dgm:t>
        <a:bodyPr/>
        <a:lstStyle/>
        <a:p>
          <a:endParaRPr lang="en-US"/>
        </a:p>
      </dgm:t>
    </dgm:pt>
    <dgm:pt modelId="{D5E7D143-60D1-4277-868C-034D008A962E}">
      <dgm:prSet/>
      <dgm:spPr/>
      <dgm:t>
        <a:bodyPr/>
        <a:lstStyle/>
        <a:p>
          <a:r>
            <a:rPr lang="en-US"/>
            <a:t>No feature extraction methods like HOG are applied since Decision Tree directly uses raw pixel values.</a:t>
          </a:r>
        </a:p>
      </dgm:t>
    </dgm:pt>
    <dgm:pt modelId="{E4D780A1-F3D1-4E76-9AB7-1878677DA57A}" type="parTrans" cxnId="{7092DA82-49FC-4449-94D9-209BFB0BF989}">
      <dgm:prSet/>
      <dgm:spPr/>
      <dgm:t>
        <a:bodyPr/>
        <a:lstStyle/>
        <a:p>
          <a:endParaRPr lang="en-US"/>
        </a:p>
      </dgm:t>
    </dgm:pt>
    <dgm:pt modelId="{749F1380-4ECE-484E-BAD8-D988C3191864}" type="sibTrans" cxnId="{7092DA82-49FC-4449-94D9-209BFB0BF989}">
      <dgm:prSet/>
      <dgm:spPr/>
      <dgm:t>
        <a:bodyPr/>
        <a:lstStyle/>
        <a:p>
          <a:endParaRPr lang="en-US"/>
        </a:p>
      </dgm:t>
    </dgm:pt>
    <dgm:pt modelId="{3EA75155-6D38-4CE9-8D22-D706D4863DDC}">
      <dgm:prSet/>
      <dgm:spPr/>
      <dgm:t>
        <a:bodyPr/>
        <a:lstStyle/>
        <a:p>
          <a:r>
            <a:rPr lang="en-US" b="1"/>
            <a:t>Model Training</a:t>
          </a:r>
          <a:r>
            <a:rPr lang="en-US"/>
            <a:t>:</a:t>
          </a:r>
        </a:p>
      </dgm:t>
    </dgm:pt>
    <dgm:pt modelId="{0474F5D1-97A4-4018-8EBA-039A405444DD}" type="parTrans" cxnId="{17CD8959-1D53-4A27-BCBE-2AD6C5C35787}">
      <dgm:prSet/>
      <dgm:spPr/>
      <dgm:t>
        <a:bodyPr/>
        <a:lstStyle/>
        <a:p>
          <a:endParaRPr lang="en-US"/>
        </a:p>
      </dgm:t>
    </dgm:pt>
    <dgm:pt modelId="{AD8EB081-E5F0-4C1E-815C-7CE2AFD5DC52}" type="sibTrans" cxnId="{17CD8959-1D53-4A27-BCBE-2AD6C5C35787}">
      <dgm:prSet/>
      <dgm:spPr/>
      <dgm:t>
        <a:bodyPr/>
        <a:lstStyle/>
        <a:p>
          <a:endParaRPr lang="en-US"/>
        </a:p>
      </dgm:t>
    </dgm:pt>
    <dgm:pt modelId="{C4268828-65D5-4457-9213-501E49A56B33}">
      <dgm:prSet/>
      <dgm:spPr/>
      <dgm:t>
        <a:bodyPr/>
        <a:lstStyle/>
        <a:p>
          <a:r>
            <a:rPr lang="en-US"/>
            <a:t>X_train: Flattened pixel values.</a:t>
          </a:r>
        </a:p>
      </dgm:t>
    </dgm:pt>
    <dgm:pt modelId="{446FE46F-E902-4DB7-BD80-C95B5CEB110F}" type="parTrans" cxnId="{ECC7142A-EADD-44DF-9BCC-B0D8C6EB0E9A}">
      <dgm:prSet/>
      <dgm:spPr/>
      <dgm:t>
        <a:bodyPr/>
        <a:lstStyle/>
        <a:p>
          <a:endParaRPr lang="en-US"/>
        </a:p>
      </dgm:t>
    </dgm:pt>
    <dgm:pt modelId="{7CCAECF3-DB04-48C7-B179-7E4B3E5F8461}" type="sibTrans" cxnId="{ECC7142A-EADD-44DF-9BCC-B0D8C6EB0E9A}">
      <dgm:prSet/>
      <dgm:spPr/>
      <dgm:t>
        <a:bodyPr/>
        <a:lstStyle/>
        <a:p>
          <a:endParaRPr lang="en-US"/>
        </a:p>
      </dgm:t>
    </dgm:pt>
    <dgm:pt modelId="{CDB4D557-E665-4AC4-A842-95B74EDB9D61}">
      <dgm:prSet/>
      <dgm:spPr/>
      <dgm:t>
        <a:bodyPr/>
        <a:lstStyle/>
        <a:p>
          <a:r>
            <a:rPr lang="en-US"/>
            <a:t>y_train: Labels (Vehicle/No Vehicle).</a:t>
          </a:r>
        </a:p>
      </dgm:t>
    </dgm:pt>
    <dgm:pt modelId="{860A3DFE-5438-4A8B-BC02-2FEC0809A066}" type="parTrans" cxnId="{943B7161-5990-4D75-934B-840F41EC42A6}">
      <dgm:prSet/>
      <dgm:spPr/>
      <dgm:t>
        <a:bodyPr/>
        <a:lstStyle/>
        <a:p>
          <a:endParaRPr lang="en-US"/>
        </a:p>
      </dgm:t>
    </dgm:pt>
    <dgm:pt modelId="{95D3E233-C8DE-4656-8454-E96BEDB78EC6}" type="sibTrans" cxnId="{943B7161-5990-4D75-934B-840F41EC42A6}">
      <dgm:prSet/>
      <dgm:spPr/>
      <dgm:t>
        <a:bodyPr/>
        <a:lstStyle/>
        <a:p>
          <a:endParaRPr lang="en-US"/>
        </a:p>
      </dgm:t>
    </dgm:pt>
    <dgm:pt modelId="{D3B990C2-5BE6-3B4C-AAE6-F2A105B1788F}" type="pres">
      <dgm:prSet presAssocID="{60FF3E5D-0978-439D-9551-C15A0CB802CF}" presName="linear" presStyleCnt="0">
        <dgm:presLayoutVars>
          <dgm:dir/>
          <dgm:animLvl val="lvl"/>
          <dgm:resizeHandles val="exact"/>
        </dgm:presLayoutVars>
      </dgm:prSet>
      <dgm:spPr/>
    </dgm:pt>
    <dgm:pt modelId="{4372DE7B-E08C-BB4C-93FC-89B69894404C}" type="pres">
      <dgm:prSet presAssocID="{91955D82-5F45-4760-B1F3-794193AC2A54}" presName="parentLin" presStyleCnt="0"/>
      <dgm:spPr/>
    </dgm:pt>
    <dgm:pt modelId="{D371378B-3321-4B46-87A3-DB0ACAF8B729}" type="pres">
      <dgm:prSet presAssocID="{91955D82-5F45-4760-B1F3-794193AC2A54}" presName="parentLeftMargin" presStyleLbl="node1" presStyleIdx="0" presStyleCnt="3"/>
      <dgm:spPr/>
    </dgm:pt>
    <dgm:pt modelId="{F72E8A38-F22D-294E-BB7F-3FE826AE6AEB}" type="pres">
      <dgm:prSet presAssocID="{91955D82-5F45-4760-B1F3-794193AC2A5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6812DB2-5658-D646-9835-42CA4BACC3CE}" type="pres">
      <dgm:prSet presAssocID="{91955D82-5F45-4760-B1F3-794193AC2A54}" presName="negativeSpace" presStyleCnt="0"/>
      <dgm:spPr/>
    </dgm:pt>
    <dgm:pt modelId="{515B9B82-7768-5148-80BC-FAE4304893F4}" type="pres">
      <dgm:prSet presAssocID="{91955D82-5F45-4760-B1F3-794193AC2A54}" presName="childText" presStyleLbl="conFgAcc1" presStyleIdx="0" presStyleCnt="3">
        <dgm:presLayoutVars>
          <dgm:bulletEnabled val="1"/>
        </dgm:presLayoutVars>
      </dgm:prSet>
      <dgm:spPr/>
    </dgm:pt>
    <dgm:pt modelId="{DDB06564-5890-9C4B-BB64-1773787A4A0E}" type="pres">
      <dgm:prSet presAssocID="{3048B3C1-CA5B-44C4-B83B-C3618748BC5A}" presName="spaceBetweenRectangles" presStyleCnt="0"/>
      <dgm:spPr/>
    </dgm:pt>
    <dgm:pt modelId="{AF1E9D5E-F448-F944-BCAC-C1EDF2E9944C}" type="pres">
      <dgm:prSet presAssocID="{8DD85EF6-6A0B-466E-918E-83D39AEB72E2}" presName="parentLin" presStyleCnt="0"/>
      <dgm:spPr/>
    </dgm:pt>
    <dgm:pt modelId="{A143EB7F-4A2A-F34D-982C-4AEAE2287D3B}" type="pres">
      <dgm:prSet presAssocID="{8DD85EF6-6A0B-466E-918E-83D39AEB72E2}" presName="parentLeftMargin" presStyleLbl="node1" presStyleIdx="0" presStyleCnt="3"/>
      <dgm:spPr/>
    </dgm:pt>
    <dgm:pt modelId="{2010FBED-0B63-D44B-B7CB-69B0CEE2B787}" type="pres">
      <dgm:prSet presAssocID="{8DD85EF6-6A0B-466E-918E-83D39AEB72E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74F31D5-F5A1-A641-A5CB-B87109045CC2}" type="pres">
      <dgm:prSet presAssocID="{8DD85EF6-6A0B-466E-918E-83D39AEB72E2}" presName="negativeSpace" presStyleCnt="0"/>
      <dgm:spPr/>
    </dgm:pt>
    <dgm:pt modelId="{933AEEE1-FB13-444C-A6AC-4881FCF217BA}" type="pres">
      <dgm:prSet presAssocID="{8DD85EF6-6A0B-466E-918E-83D39AEB72E2}" presName="childText" presStyleLbl="conFgAcc1" presStyleIdx="1" presStyleCnt="3">
        <dgm:presLayoutVars>
          <dgm:bulletEnabled val="1"/>
        </dgm:presLayoutVars>
      </dgm:prSet>
      <dgm:spPr/>
    </dgm:pt>
    <dgm:pt modelId="{A397A2F7-D7D5-624D-B5C3-5B3D5C6D1E49}" type="pres">
      <dgm:prSet presAssocID="{535325F1-75D1-4C22-9870-F192FE6F4E91}" presName="spaceBetweenRectangles" presStyleCnt="0"/>
      <dgm:spPr/>
    </dgm:pt>
    <dgm:pt modelId="{CB63F86C-5060-E643-9D23-552C6B0750BF}" type="pres">
      <dgm:prSet presAssocID="{3EA75155-6D38-4CE9-8D22-D706D4863DDC}" presName="parentLin" presStyleCnt="0"/>
      <dgm:spPr/>
    </dgm:pt>
    <dgm:pt modelId="{AE3C18BE-1668-704D-A2F5-333F94D0CC95}" type="pres">
      <dgm:prSet presAssocID="{3EA75155-6D38-4CE9-8D22-D706D4863DDC}" presName="parentLeftMargin" presStyleLbl="node1" presStyleIdx="1" presStyleCnt="3"/>
      <dgm:spPr/>
    </dgm:pt>
    <dgm:pt modelId="{FF91F462-5D86-9341-8795-1F5AC2F5E0C6}" type="pres">
      <dgm:prSet presAssocID="{3EA75155-6D38-4CE9-8D22-D706D4863DD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A11D93F-6DE5-3245-BE89-62A7F988F3BF}" type="pres">
      <dgm:prSet presAssocID="{3EA75155-6D38-4CE9-8D22-D706D4863DDC}" presName="negativeSpace" presStyleCnt="0"/>
      <dgm:spPr/>
    </dgm:pt>
    <dgm:pt modelId="{86BA5555-A85F-0341-ABC0-C690452E1F98}" type="pres">
      <dgm:prSet presAssocID="{3EA75155-6D38-4CE9-8D22-D706D4863DD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BD60C02-05D4-C442-AF4E-F213AA123811}" type="presOf" srcId="{05D372AC-C100-46E6-BCB2-35AA1D9CA832}" destId="{515B9B82-7768-5148-80BC-FAE4304893F4}" srcOrd="0" destOrd="2" presId="urn:microsoft.com/office/officeart/2005/8/layout/list1"/>
    <dgm:cxn modelId="{6332F929-F615-734E-969E-2EE70FAD11FD}" type="presOf" srcId="{84F16B70-89FE-46BA-A470-3B864CB3926D}" destId="{515B9B82-7768-5148-80BC-FAE4304893F4}" srcOrd="0" destOrd="0" presId="urn:microsoft.com/office/officeart/2005/8/layout/list1"/>
    <dgm:cxn modelId="{ECC7142A-EADD-44DF-9BCC-B0D8C6EB0E9A}" srcId="{3EA75155-6D38-4CE9-8D22-D706D4863DDC}" destId="{C4268828-65D5-4457-9213-501E49A56B33}" srcOrd="0" destOrd="0" parTransId="{446FE46F-E902-4DB7-BD80-C95B5CEB110F}" sibTransId="{7CCAECF3-DB04-48C7-B179-7E4B3E5F8461}"/>
    <dgm:cxn modelId="{7CB08C2D-94D3-4BD6-927A-A28B6B1030AE}" srcId="{91955D82-5F45-4760-B1F3-794193AC2A54}" destId="{05D372AC-C100-46E6-BCB2-35AA1D9CA832}" srcOrd="2" destOrd="0" parTransId="{00296630-D599-41AE-967D-F9D3F0249E0D}" sibTransId="{01C63A9C-10CE-4ED0-B361-AE755FD4F88C}"/>
    <dgm:cxn modelId="{5085DA3B-5E00-41D0-B949-1BD07913AD5E}" srcId="{60FF3E5D-0978-439D-9551-C15A0CB802CF}" destId="{91955D82-5F45-4760-B1F3-794193AC2A54}" srcOrd="0" destOrd="0" parTransId="{EA925196-47BE-4A34-B7A0-43EB98CD05F2}" sibTransId="{3048B3C1-CA5B-44C4-B83B-C3618748BC5A}"/>
    <dgm:cxn modelId="{4A056040-A994-814C-88AF-2A670005FEA7}" type="presOf" srcId="{8DD85EF6-6A0B-466E-918E-83D39AEB72E2}" destId="{2010FBED-0B63-D44B-B7CB-69B0CEE2B787}" srcOrd="1" destOrd="0" presId="urn:microsoft.com/office/officeart/2005/8/layout/list1"/>
    <dgm:cxn modelId="{8AE37940-643A-4321-914C-063EB36C6563}" srcId="{91955D82-5F45-4760-B1F3-794193AC2A54}" destId="{84F16B70-89FE-46BA-A470-3B864CB3926D}" srcOrd="0" destOrd="0" parTransId="{BBAA860D-0FBE-4B27-8638-A26A3B14A218}" sibTransId="{85DA23F2-FA21-4E79-A677-E44C78E53782}"/>
    <dgm:cxn modelId="{E50CD74B-3B55-4FE8-9B0D-BEED74A36036}" srcId="{8DD85EF6-6A0B-466E-918E-83D39AEB72E2}" destId="{25C50FBE-0319-46CB-9D2A-B2D2B6B2F22A}" srcOrd="0" destOrd="0" parTransId="{44CF3EBE-4900-4C6F-BB66-B3EF2C429529}" sibTransId="{B6B5607F-342B-41BC-BF74-CFF62F247E1C}"/>
    <dgm:cxn modelId="{31902C52-28DB-814F-A60E-A7E8C17F4000}" type="presOf" srcId="{25C50FBE-0319-46CB-9D2A-B2D2B6B2F22A}" destId="{933AEEE1-FB13-444C-A6AC-4881FCF217BA}" srcOrd="0" destOrd="0" presId="urn:microsoft.com/office/officeart/2005/8/layout/list1"/>
    <dgm:cxn modelId="{17CD8959-1D53-4A27-BCBE-2AD6C5C35787}" srcId="{60FF3E5D-0978-439D-9551-C15A0CB802CF}" destId="{3EA75155-6D38-4CE9-8D22-D706D4863DDC}" srcOrd="2" destOrd="0" parTransId="{0474F5D1-97A4-4018-8EBA-039A405444DD}" sibTransId="{AD8EB081-E5F0-4C1E-815C-7CE2AFD5DC52}"/>
    <dgm:cxn modelId="{943B7161-5990-4D75-934B-840F41EC42A6}" srcId="{3EA75155-6D38-4CE9-8D22-D706D4863DDC}" destId="{CDB4D557-E665-4AC4-A842-95B74EDB9D61}" srcOrd="1" destOrd="0" parTransId="{860A3DFE-5438-4A8B-BC02-2FEC0809A066}" sibTransId="{95D3E233-C8DE-4656-8454-E96BEDB78EC6}"/>
    <dgm:cxn modelId="{630B5372-2D51-4D70-AD38-03C5CD380099}" srcId="{91955D82-5F45-4760-B1F3-794193AC2A54}" destId="{100F44E4-0A60-418C-9332-028489935D77}" srcOrd="1" destOrd="0" parTransId="{577F4D04-01BA-4156-91AE-64319F57D217}" sibTransId="{D1922442-1A7C-472A-A429-088F03B26654}"/>
    <dgm:cxn modelId="{B9240375-9312-BB4D-A03A-DC04314F848E}" type="presOf" srcId="{60FF3E5D-0978-439D-9551-C15A0CB802CF}" destId="{D3B990C2-5BE6-3B4C-AAE6-F2A105B1788F}" srcOrd="0" destOrd="0" presId="urn:microsoft.com/office/officeart/2005/8/layout/list1"/>
    <dgm:cxn modelId="{C066D77A-F585-DF42-904A-55A7137E5BBC}" type="presOf" srcId="{CDB4D557-E665-4AC4-A842-95B74EDB9D61}" destId="{86BA5555-A85F-0341-ABC0-C690452E1F98}" srcOrd="0" destOrd="1" presId="urn:microsoft.com/office/officeart/2005/8/layout/list1"/>
    <dgm:cxn modelId="{40C79080-EF30-7642-8CE2-97B0174B1A32}" type="presOf" srcId="{100F44E4-0A60-418C-9332-028489935D77}" destId="{515B9B82-7768-5148-80BC-FAE4304893F4}" srcOrd="0" destOrd="1" presId="urn:microsoft.com/office/officeart/2005/8/layout/list1"/>
    <dgm:cxn modelId="{7092DA82-49FC-4449-94D9-209BFB0BF989}" srcId="{8DD85EF6-6A0B-466E-918E-83D39AEB72E2}" destId="{D5E7D143-60D1-4277-868C-034D008A962E}" srcOrd="1" destOrd="0" parTransId="{E4D780A1-F3D1-4E76-9AB7-1878677DA57A}" sibTransId="{749F1380-4ECE-484E-BAD8-D988C3191864}"/>
    <dgm:cxn modelId="{79F79E8D-8D8A-7747-BA0E-2AD3A46F7D2E}" type="presOf" srcId="{8DD85EF6-6A0B-466E-918E-83D39AEB72E2}" destId="{A143EB7F-4A2A-F34D-982C-4AEAE2287D3B}" srcOrd="0" destOrd="0" presId="urn:microsoft.com/office/officeart/2005/8/layout/list1"/>
    <dgm:cxn modelId="{FAF4AD9B-087F-934A-B220-801919F7FDDB}" type="presOf" srcId="{C4268828-65D5-4457-9213-501E49A56B33}" destId="{86BA5555-A85F-0341-ABC0-C690452E1F98}" srcOrd="0" destOrd="0" presId="urn:microsoft.com/office/officeart/2005/8/layout/list1"/>
    <dgm:cxn modelId="{1B0FA7A7-7499-CD4A-9FCB-2D0A4A911521}" type="presOf" srcId="{91955D82-5F45-4760-B1F3-794193AC2A54}" destId="{D371378B-3321-4B46-87A3-DB0ACAF8B729}" srcOrd="0" destOrd="0" presId="urn:microsoft.com/office/officeart/2005/8/layout/list1"/>
    <dgm:cxn modelId="{A48367AA-B3EA-47D7-8150-6D89AF1AF1E5}" srcId="{60FF3E5D-0978-439D-9551-C15A0CB802CF}" destId="{8DD85EF6-6A0B-466E-918E-83D39AEB72E2}" srcOrd="1" destOrd="0" parTransId="{73B3F5BD-8AFD-4478-87A3-B4E0C3B209A8}" sibTransId="{535325F1-75D1-4C22-9870-F192FE6F4E91}"/>
    <dgm:cxn modelId="{EC9C3CB4-15A1-F448-BD6D-D2CC9D8BDB84}" type="presOf" srcId="{91955D82-5F45-4760-B1F3-794193AC2A54}" destId="{F72E8A38-F22D-294E-BB7F-3FE826AE6AEB}" srcOrd="1" destOrd="0" presId="urn:microsoft.com/office/officeart/2005/8/layout/list1"/>
    <dgm:cxn modelId="{823E34B9-DD57-DE41-BE08-58D6C6CFC064}" type="presOf" srcId="{D5E7D143-60D1-4277-868C-034D008A962E}" destId="{933AEEE1-FB13-444C-A6AC-4881FCF217BA}" srcOrd="0" destOrd="1" presId="urn:microsoft.com/office/officeart/2005/8/layout/list1"/>
    <dgm:cxn modelId="{353433BA-F7B4-1E41-8D0B-5A0F99B6DC31}" type="presOf" srcId="{3EA75155-6D38-4CE9-8D22-D706D4863DDC}" destId="{FF91F462-5D86-9341-8795-1F5AC2F5E0C6}" srcOrd="1" destOrd="0" presId="urn:microsoft.com/office/officeart/2005/8/layout/list1"/>
    <dgm:cxn modelId="{F56DC0BF-0F86-2C4C-B85C-95275E32301F}" type="presOf" srcId="{3EA75155-6D38-4CE9-8D22-D706D4863DDC}" destId="{AE3C18BE-1668-704D-A2F5-333F94D0CC95}" srcOrd="0" destOrd="0" presId="urn:microsoft.com/office/officeart/2005/8/layout/list1"/>
    <dgm:cxn modelId="{7CA07651-0FD2-9D48-9D0A-1C0A686382CD}" type="presParOf" srcId="{D3B990C2-5BE6-3B4C-AAE6-F2A105B1788F}" destId="{4372DE7B-E08C-BB4C-93FC-89B69894404C}" srcOrd="0" destOrd="0" presId="urn:microsoft.com/office/officeart/2005/8/layout/list1"/>
    <dgm:cxn modelId="{BDA76AFF-4CB7-7944-82DA-43E795AA1724}" type="presParOf" srcId="{4372DE7B-E08C-BB4C-93FC-89B69894404C}" destId="{D371378B-3321-4B46-87A3-DB0ACAF8B729}" srcOrd="0" destOrd="0" presId="urn:microsoft.com/office/officeart/2005/8/layout/list1"/>
    <dgm:cxn modelId="{4A5F20DB-53C2-F548-A906-BAF6863F62C0}" type="presParOf" srcId="{4372DE7B-E08C-BB4C-93FC-89B69894404C}" destId="{F72E8A38-F22D-294E-BB7F-3FE826AE6AEB}" srcOrd="1" destOrd="0" presId="urn:microsoft.com/office/officeart/2005/8/layout/list1"/>
    <dgm:cxn modelId="{82140390-A0CC-7741-8E76-ECEE8F3EE136}" type="presParOf" srcId="{D3B990C2-5BE6-3B4C-AAE6-F2A105B1788F}" destId="{E6812DB2-5658-D646-9835-42CA4BACC3CE}" srcOrd="1" destOrd="0" presId="urn:microsoft.com/office/officeart/2005/8/layout/list1"/>
    <dgm:cxn modelId="{A25FCC9B-8A2B-4343-82BE-BD29A935848C}" type="presParOf" srcId="{D3B990C2-5BE6-3B4C-AAE6-F2A105B1788F}" destId="{515B9B82-7768-5148-80BC-FAE4304893F4}" srcOrd="2" destOrd="0" presId="urn:microsoft.com/office/officeart/2005/8/layout/list1"/>
    <dgm:cxn modelId="{C16C089C-F373-6F4B-8D70-9A6E7742B46D}" type="presParOf" srcId="{D3B990C2-5BE6-3B4C-AAE6-F2A105B1788F}" destId="{DDB06564-5890-9C4B-BB64-1773787A4A0E}" srcOrd="3" destOrd="0" presId="urn:microsoft.com/office/officeart/2005/8/layout/list1"/>
    <dgm:cxn modelId="{90F82B71-3B04-4446-90E1-68716B2D5F7E}" type="presParOf" srcId="{D3B990C2-5BE6-3B4C-AAE6-F2A105B1788F}" destId="{AF1E9D5E-F448-F944-BCAC-C1EDF2E9944C}" srcOrd="4" destOrd="0" presId="urn:microsoft.com/office/officeart/2005/8/layout/list1"/>
    <dgm:cxn modelId="{A3E7D376-8A1C-BF41-A6C4-235ECEE56185}" type="presParOf" srcId="{AF1E9D5E-F448-F944-BCAC-C1EDF2E9944C}" destId="{A143EB7F-4A2A-F34D-982C-4AEAE2287D3B}" srcOrd="0" destOrd="0" presId="urn:microsoft.com/office/officeart/2005/8/layout/list1"/>
    <dgm:cxn modelId="{2AA3281E-AD3B-0349-A5AB-1867962EB5B5}" type="presParOf" srcId="{AF1E9D5E-F448-F944-BCAC-C1EDF2E9944C}" destId="{2010FBED-0B63-D44B-B7CB-69B0CEE2B787}" srcOrd="1" destOrd="0" presId="urn:microsoft.com/office/officeart/2005/8/layout/list1"/>
    <dgm:cxn modelId="{92B4EF26-E0F3-D141-85F2-BE369C0B41E7}" type="presParOf" srcId="{D3B990C2-5BE6-3B4C-AAE6-F2A105B1788F}" destId="{A74F31D5-F5A1-A641-A5CB-B87109045CC2}" srcOrd="5" destOrd="0" presId="urn:microsoft.com/office/officeart/2005/8/layout/list1"/>
    <dgm:cxn modelId="{76EF7A05-F2B2-794B-AB36-4AA917A17166}" type="presParOf" srcId="{D3B990C2-5BE6-3B4C-AAE6-F2A105B1788F}" destId="{933AEEE1-FB13-444C-A6AC-4881FCF217BA}" srcOrd="6" destOrd="0" presId="urn:microsoft.com/office/officeart/2005/8/layout/list1"/>
    <dgm:cxn modelId="{3EAEB6ED-6ABF-864C-AD61-47A99DFC3AAA}" type="presParOf" srcId="{D3B990C2-5BE6-3B4C-AAE6-F2A105B1788F}" destId="{A397A2F7-D7D5-624D-B5C3-5B3D5C6D1E49}" srcOrd="7" destOrd="0" presId="urn:microsoft.com/office/officeart/2005/8/layout/list1"/>
    <dgm:cxn modelId="{EBCDEB3A-F3F5-AD43-91DB-4BAAFE288B2C}" type="presParOf" srcId="{D3B990C2-5BE6-3B4C-AAE6-F2A105B1788F}" destId="{CB63F86C-5060-E643-9D23-552C6B0750BF}" srcOrd="8" destOrd="0" presId="urn:microsoft.com/office/officeart/2005/8/layout/list1"/>
    <dgm:cxn modelId="{5118C40D-6BE9-A944-94E6-99E81EBFF433}" type="presParOf" srcId="{CB63F86C-5060-E643-9D23-552C6B0750BF}" destId="{AE3C18BE-1668-704D-A2F5-333F94D0CC95}" srcOrd="0" destOrd="0" presId="urn:microsoft.com/office/officeart/2005/8/layout/list1"/>
    <dgm:cxn modelId="{9D2D5881-62F4-D244-BCB8-1E26DE0350D5}" type="presParOf" srcId="{CB63F86C-5060-E643-9D23-552C6B0750BF}" destId="{FF91F462-5D86-9341-8795-1F5AC2F5E0C6}" srcOrd="1" destOrd="0" presId="urn:microsoft.com/office/officeart/2005/8/layout/list1"/>
    <dgm:cxn modelId="{EBD3D4A6-45F9-1046-993B-E7292452807B}" type="presParOf" srcId="{D3B990C2-5BE6-3B4C-AAE6-F2A105B1788F}" destId="{DA11D93F-6DE5-3245-BE89-62A7F988F3BF}" srcOrd="9" destOrd="0" presId="urn:microsoft.com/office/officeart/2005/8/layout/list1"/>
    <dgm:cxn modelId="{09422BA3-294F-9E4F-BAEA-F3EB33F457FC}" type="presParOf" srcId="{D3B990C2-5BE6-3B4C-AAE6-F2A105B1788F}" destId="{86BA5555-A85F-0341-ABC0-C690452E1F9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F033FE-DC0B-4E40-9CC4-613071F9EEB2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1C700705-4C35-4371-A898-CE6445855408}">
      <dgm:prSet/>
      <dgm:spPr/>
      <dgm:t>
        <a:bodyPr/>
        <a:lstStyle/>
        <a:p>
          <a:r>
            <a:rPr lang="en-US" b="1"/>
            <a:t>Data Preprocessing</a:t>
          </a:r>
          <a:r>
            <a:rPr lang="en-US"/>
            <a:t>:</a:t>
          </a:r>
        </a:p>
      </dgm:t>
    </dgm:pt>
    <dgm:pt modelId="{49A9CB05-B565-42EC-9FD3-B07D09E02808}" type="parTrans" cxnId="{F7007DBE-C735-4167-B5A0-F99CBFC040C5}">
      <dgm:prSet/>
      <dgm:spPr/>
      <dgm:t>
        <a:bodyPr/>
        <a:lstStyle/>
        <a:p>
          <a:endParaRPr lang="en-US"/>
        </a:p>
      </dgm:t>
    </dgm:pt>
    <dgm:pt modelId="{70C95767-E807-4A66-91FA-E991D23DFE83}" type="sibTrans" cxnId="{F7007DBE-C735-4167-B5A0-F99CBFC040C5}">
      <dgm:prSet/>
      <dgm:spPr/>
      <dgm:t>
        <a:bodyPr/>
        <a:lstStyle/>
        <a:p>
          <a:endParaRPr lang="en-US"/>
        </a:p>
      </dgm:t>
    </dgm:pt>
    <dgm:pt modelId="{0D69C995-82B8-4F31-9D6B-7434C7EACC8C}">
      <dgm:prSet/>
      <dgm:spPr/>
      <dgm:t>
        <a:bodyPr/>
        <a:lstStyle/>
        <a:p>
          <a:r>
            <a:rPr lang="en-US"/>
            <a:t>Convert images to </a:t>
          </a:r>
          <a:r>
            <a:rPr lang="en-US" b="1"/>
            <a:t>grayscale</a:t>
          </a:r>
          <a:r>
            <a:rPr lang="en-US"/>
            <a:t> to reduce computational complexity.</a:t>
          </a:r>
        </a:p>
      </dgm:t>
    </dgm:pt>
    <dgm:pt modelId="{DE9D6C3F-0DD6-4C97-9D05-D296AF79B9EC}" type="parTrans" cxnId="{7E6D6202-40A4-4163-BD63-0CC600C2A651}">
      <dgm:prSet/>
      <dgm:spPr/>
      <dgm:t>
        <a:bodyPr/>
        <a:lstStyle/>
        <a:p>
          <a:endParaRPr lang="en-US"/>
        </a:p>
      </dgm:t>
    </dgm:pt>
    <dgm:pt modelId="{A49BC950-EE7C-440A-9659-C75A656FB31C}" type="sibTrans" cxnId="{7E6D6202-40A4-4163-BD63-0CC600C2A651}">
      <dgm:prSet/>
      <dgm:spPr/>
      <dgm:t>
        <a:bodyPr/>
        <a:lstStyle/>
        <a:p>
          <a:endParaRPr lang="en-US"/>
        </a:p>
      </dgm:t>
    </dgm:pt>
    <dgm:pt modelId="{5F19B653-46B4-4A0B-A97C-B7A1E963F746}">
      <dgm:prSet/>
      <dgm:spPr/>
      <dgm:t>
        <a:bodyPr/>
        <a:lstStyle/>
        <a:p>
          <a:r>
            <a:rPr lang="en-US"/>
            <a:t>Resize images to </a:t>
          </a:r>
          <a:r>
            <a:rPr lang="en-US" b="1"/>
            <a:t>64x64</a:t>
          </a:r>
          <a:r>
            <a:rPr lang="en-US"/>
            <a:t> pixels for uniformity.</a:t>
          </a:r>
        </a:p>
      </dgm:t>
    </dgm:pt>
    <dgm:pt modelId="{4046F815-FEA0-47C9-AA63-F8986439AECE}" type="parTrans" cxnId="{83F16A27-F636-4F96-AB1F-104C85BCD766}">
      <dgm:prSet/>
      <dgm:spPr/>
      <dgm:t>
        <a:bodyPr/>
        <a:lstStyle/>
        <a:p>
          <a:endParaRPr lang="en-US"/>
        </a:p>
      </dgm:t>
    </dgm:pt>
    <dgm:pt modelId="{9E942FFE-D974-4B7A-B20A-69F7AACE97B3}" type="sibTrans" cxnId="{83F16A27-F636-4F96-AB1F-104C85BCD766}">
      <dgm:prSet/>
      <dgm:spPr/>
      <dgm:t>
        <a:bodyPr/>
        <a:lstStyle/>
        <a:p>
          <a:endParaRPr lang="en-US"/>
        </a:p>
      </dgm:t>
    </dgm:pt>
    <dgm:pt modelId="{4EB43E05-014C-48E0-9770-FF9CFAEB18EC}">
      <dgm:prSet/>
      <dgm:spPr/>
      <dgm:t>
        <a:bodyPr/>
        <a:lstStyle/>
        <a:p>
          <a:r>
            <a:rPr lang="en-US" b="1"/>
            <a:t>Histogram of Oriented Gradients (HOG)</a:t>
          </a:r>
          <a:r>
            <a:rPr lang="en-US"/>
            <a:t> was used to extract features:</a:t>
          </a:r>
        </a:p>
      </dgm:t>
    </dgm:pt>
    <dgm:pt modelId="{FFEDAD19-ACAB-4691-961A-52E7A31C68DE}" type="parTrans" cxnId="{7514CE66-F3C3-4688-9A9F-C7FDD63D28BB}">
      <dgm:prSet/>
      <dgm:spPr/>
      <dgm:t>
        <a:bodyPr/>
        <a:lstStyle/>
        <a:p>
          <a:endParaRPr lang="en-US"/>
        </a:p>
      </dgm:t>
    </dgm:pt>
    <dgm:pt modelId="{7C8A9025-7738-4FA5-B178-708B9C5284BB}" type="sibTrans" cxnId="{7514CE66-F3C3-4688-9A9F-C7FDD63D28BB}">
      <dgm:prSet/>
      <dgm:spPr/>
      <dgm:t>
        <a:bodyPr/>
        <a:lstStyle/>
        <a:p>
          <a:endParaRPr lang="en-US"/>
        </a:p>
      </dgm:t>
    </dgm:pt>
    <dgm:pt modelId="{446F9923-F82C-4D3C-B931-19F7B9F69A4A}">
      <dgm:prSet/>
      <dgm:spPr/>
      <dgm:t>
        <a:bodyPr/>
        <a:lstStyle/>
        <a:p>
          <a:r>
            <a:rPr lang="en-US" b="1"/>
            <a:t>Edge Detection</a:t>
          </a:r>
          <a:r>
            <a:rPr lang="en-US"/>
            <a:t>: HOG captures edge and gradient information in the image.</a:t>
          </a:r>
        </a:p>
      </dgm:t>
    </dgm:pt>
    <dgm:pt modelId="{CFB50092-EA02-4301-80A8-8AC806ACB5E8}" type="parTrans" cxnId="{F8A89D41-AAD3-4202-95CB-6C38F1A42FA0}">
      <dgm:prSet/>
      <dgm:spPr/>
      <dgm:t>
        <a:bodyPr/>
        <a:lstStyle/>
        <a:p>
          <a:endParaRPr lang="en-US"/>
        </a:p>
      </dgm:t>
    </dgm:pt>
    <dgm:pt modelId="{72782FC4-176F-49A7-875F-79986B1E2317}" type="sibTrans" cxnId="{F8A89D41-AAD3-4202-95CB-6C38F1A42FA0}">
      <dgm:prSet/>
      <dgm:spPr/>
      <dgm:t>
        <a:bodyPr/>
        <a:lstStyle/>
        <a:p>
          <a:endParaRPr lang="en-US"/>
        </a:p>
      </dgm:t>
    </dgm:pt>
    <dgm:pt modelId="{C0152EAE-9158-4A90-B97F-DA5A52A35410}">
      <dgm:prSet/>
      <dgm:spPr/>
      <dgm:t>
        <a:bodyPr/>
        <a:lstStyle/>
        <a:p>
          <a:r>
            <a:rPr lang="en-US" b="1"/>
            <a:t>Orientations</a:t>
          </a:r>
          <a:r>
            <a:rPr lang="en-US"/>
            <a:t>: Divides the image into cells and computes gradients in specific orientations.</a:t>
          </a:r>
        </a:p>
      </dgm:t>
    </dgm:pt>
    <dgm:pt modelId="{C5DA49EB-8C0F-46F8-85CE-3AC0736B0BBB}" type="parTrans" cxnId="{E6FD9186-AA1F-4E27-95FF-C912C299E392}">
      <dgm:prSet/>
      <dgm:spPr/>
      <dgm:t>
        <a:bodyPr/>
        <a:lstStyle/>
        <a:p>
          <a:endParaRPr lang="en-US"/>
        </a:p>
      </dgm:t>
    </dgm:pt>
    <dgm:pt modelId="{C230DB72-3906-41B1-BD74-95C92478A2DB}" type="sibTrans" cxnId="{E6FD9186-AA1F-4E27-95FF-C912C299E392}">
      <dgm:prSet/>
      <dgm:spPr/>
      <dgm:t>
        <a:bodyPr/>
        <a:lstStyle/>
        <a:p>
          <a:endParaRPr lang="en-US"/>
        </a:p>
      </dgm:t>
    </dgm:pt>
    <dgm:pt modelId="{ABD3EB0C-F3B8-4AC1-844B-454D732F993B}">
      <dgm:prSet/>
      <dgm:spPr/>
      <dgm:t>
        <a:bodyPr/>
        <a:lstStyle/>
        <a:p>
          <a:r>
            <a:rPr lang="en-US" b="1"/>
            <a:t>Block Normalization</a:t>
          </a:r>
          <a:r>
            <a:rPr lang="en-US"/>
            <a:t>: Ensures invariance to lighting changes.</a:t>
          </a:r>
        </a:p>
      </dgm:t>
    </dgm:pt>
    <dgm:pt modelId="{456AECE9-F8B7-4300-A3C8-1063D6BD5989}" type="parTrans" cxnId="{E3418D7F-5BFB-46B2-804E-592453A85C1C}">
      <dgm:prSet/>
      <dgm:spPr/>
      <dgm:t>
        <a:bodyPr/>
        <a:lstStyle/>
        <a:p>
          <a:endParaRPr lang="en-US"/>
        </a:p>
      </dgm:t>
    </dgm:pt>
    <dgm:pt modelId="{7337EE2D-37A7-4B98-BB21-11524437CD80}" type="sibTrans" cxnId="{E3418D7F-5BFB-46B2-804E-592453A85C1C}">
      <dgm:prSet/>
      <dgm:spPr/>
      <dgm:t>
        <a:bodyPr/>
        <a:lstStyle/>
        <a:p>
          <a:endParaRPr lang="en-US"/>
        </a:p>
      </dgm:t>
    </dgm:pt>
    <dgm:pt modelId="{295D4170-030D-43CA-81C4-1628ADBD93C6}">
      <dgm:prSet/>
      <dgm:spPr/>
      <dgm:t>
        <a:bodyPr/>
        <a:lstStyle/>
        <a:p>
          <a:r>
            <a:rPr lang="en-US"/>
            <a:t>HOG converts the image into a fixed-length feature vector.</a:t>
          </a:r>
        </a:p>
      </dgm:t>
    </dgm:pt>
    <dgm:pt modelId="{7F7324C3-108E-4B4E-8952-860C5BEF7209}" type="parTrans" cxnId="{645B0BBB-D988-4C68-B577-522DD97BC427}">
      <dgm:prSet/>
      <dgm:spPr/>
      <dgm:t>
        <a:bodyPr/>
        <a:lstStyle/>
        <a:p>
          <a:endParaRPr lang="en-US"/>
        </a:p>
      </dgm:t>
    </dgm:pt>
    <dgm:pt modelId="{F871EB14-A17C-4A0B-B31B-3D33118A630E}" type="sibTrans" cxnId="{645B0BBB-D988-4C68-B577-522DD97BC427}">
      <dgm:prSet/>
      <dgm:spPr/>
      <dgm:t>
        <a:bodyPr/>
        <a:lstStyle/>
        <a:p>
          <a:endParaRPr lang="en-US"/>
        </a:p>
      </dgm:t>
    </dgm:pt>
    <dgm:pt modelId="{77DBB7DD-FF8B-45F1-9B92-134216946236}">
      <dgm:prSet/>
      <dgm:spPr/>
      <dgm:t>
        <a:bodyPr/>
        <a:lstStyle/>
        <a:p>
          <a:r>
            <a:rPr lang="en-US" b="1"/>
            <a:t>Classification using SVM</a:t>
          </a:r>
          <a:r>
            <a:rPr lang="en-US"/>
            <a:t>:</a:t>
          </a:r>
        </a:p>
      </dgm:t>
    </dgm:pt>
    <dgm:pt modelId="{75B14818-1F6A-45C5-9439-E6473603E92D}" type="parTrans" cxnId="{101D4249-1373-4658-8B5A-93AC168A0E2E}">
      <dgm:prSet/>
      <dgm:spPr/>
      <dgm:t>
        <a:bodyPr/>
        <a:lstStyle/>
        <a:p>
          <a:endParaRPr lang="en-US"/>
        </a:p>
      </dgm:t>
    </dgm:pt>
    <dgm:pt modelId="{97DB8256-B74D-441F-BC17-986560C6A4FC}" type="sibTrans" cxnId="{101D4249-1373-4658-8B5A-93AC168A0E2E}">
      <dgm:prSet/>
      <dgm:spPr/>
      <dgm:t>
        <a:bodyPr/>
        <a:lstStyle/>
        <a:p>
          <a:endParaRPr lang="en-US"/>
        </a:p>
      </dgm:t>
    </dgm:pt>
    <dgm:pt modelId="{B73C6EAF-B1AE-4F19-BAD5-0E0FAD26CF0E}">
      <dgm:prSet/>
      <dgm:spPr/>
      <dgm:t>
        <a:bodyPr/>
        <a:lstStyle/>
        <a:p>
          <a:r>
            <a:rPr lang="en-US"/>
            <a:t>The extracted HOG features were used as input for a </a:t>
          </a:r>
          <a:r>
            <a:rPr lang="en-US" b="1"/>
            <a:t>Support Vector Machine (SVM)</a:t>
          </a:r>
          <a:r>
            <a:rPr lang="en-US"/>
            <a:t>.</a:t>
          </a:r>
        </a:p>
      </dgm:t>
    </dgm:pt>
    <dgm:pt modelId="{132A1FED-E4A2-4A98-BCD1-C13312F71083}" type="parTrans" cxnId="{E1221C7A-D9D5-4D63-A608-D30915215872}">
      <dgm:prSet/>
      <dgm:spPr/>
      <dgm:t>
        <a:bodyPr/>
        <a:lstStyle/>
        <a:p>
          <a:endParaRPr lang="en-US"/>
        </a:p>
      </dgm:t>
    </dgm:pt>
    <dgm:pt modelId="{C751F164-C527-4ECE-A958-25C13A4E60DC}" type="sibTrans" cxnId="{E1221C7A-D9D5-4D63-A608-D30915215872}">
      <dgm:prSet/>
      <dgm:spPr/>
      <dgm:t>
        <a:bodyPr/>
        <a:lstStyle/>
        <a:p>
          <a:endParaRPr lang="en-US"/>
        </a:p>
      </dgm:t>
    </dgm:pt>
    <dgm:pt modelId="{49C27203-1E9E-4F9D-943A-F58016E37A84}">
      <dgm:prSet/>
      <dgm:spPr/>
      <dgm:t>
        <a:bodyPr/>
        <a:lstStyle/>
        <a:p>
          <a:r>
            <a:rPr lang="en-US" b="1"/>
            <a:t>SVM</a:t>
          </a:r>
          <a:r>
            <a:rPr lang="en-US"/>
            <a:t> finds the hyperplane that best separates the </a:t>
          </a:r>
          <a:r>
            <a:rPr lang="en-US" b="1"/>
            <a:t>Vehicle</a:t>
          </a:r>
          <a:r>
            <a:rPr lang="en-US"/>
            <a:t> and </a:t>
          </a:r>
          <a:r>
            <a:rPr lang="en-US" b="1"/>
            <a:t>No Vehicle</a:t>
          </a:r>
          <a:r>
            <a:rPr lang="en-US"/>
            <a:t> classes.</a:t>
          </a:r>
        </a:p>
      </dgm:t>
    </dgm:pt>
    <dgm:pt modelId="{BD379FA9-BDE1-42A8-911C-BE036AFFFD55}" type="parTrans" cxnId="{CE549ED9-44CE-4178-8E07-B4AF97C74A64}">
      <dgm:prSet/>
      <dgm:spPr/>
      <dgm:t>
        <a:bodyPr/>
        <a:lstStyle/>
        <a:p>
          <a:endParaRPr lang="en-US"/>
        </a:p>
      </dgm:t>
    </dgm:pt>
    <dgm:pt modelId="{2E03126F-3E36-4590-9F56-1CB75DBE389C}" type="sibTrans" cxnId="{CE549ED9-44CE-4178-8E07-B4AF97C74A64}">
      <dgm:prSet/>
      <dgm:spPr/>
      <dgm:t>
        <a:bodyPr/>
        <a:lstStyle/>
        <a:p>
          <a:endParaRPr lang="en-US"/>
        </a:p>
      </dgm:t>
    </dgm:pt>
    <dgm:pt modelId="{D068C458-309D-0B45-BD05-243C16E98B9E}" type="pres">
      <dgm:prSet presAssocID="{D8F033FE-DC0B-4E40-9CC4-613071F9EEB2}" presName="linear" presStyleCnt="0">
        <dgm:presLayoutVars>
          <dgm:animLvl val="lvl"/>
          <dgm:resizeHandles val="exact"/>
        </dgm:presLayoutVars>
      </dgm:prSet>
      <dgm:spPr/>
    </dgm:pt>
    <dgm:pt modelId="{E0C77F96-3137-3040-8317-45CB0971F4D5}" type="pres">
      <dgm:prSet presAssocID="{1C700705-4C35-4371-A898-CE644585540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AC6A3CE-5BDA-1D4C-9E74-C5D49D6A7FBE}" type="pres">
      <dgm:prSet presAssocID="{1C700705-4C35-4371-A898-CE6445855408}" presName="childText" presStyleLbl="revTx" presStyleIdx="0" presStyleCnt="3">
        <dgm:presLayoutVars>
          <dgm:bulletEnabled val="1"/>
        </dgm:presLayoutVars>
      </dgm:prSet>
      <dgm:spPr/>
    </dgm:pt>
    <dgm:pt modelId="{D599873A-7397-1E48-B3EC-268464D06119}" type="pres">
      <dgm:prSet presAssocID="{4EB43E05-014C-48E0-9770-FF9CFAEB18E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713460C-7FF5-DF4E-9F56-FCA57CAC09E7}" type="pres">
      <dgm:prSet presAssocID="{4EB43E05-014C-48E0-9770-FF9CFAEB18EC}" presName="childText" presStyleLbl="revTx" presStyleIdx="1" presStyleCnt="3">
        <dgm:presLayoutVars>
          <dgm:bulletEnabled val="1"/>
        </dgm:presLayoutVars>
      </dgm:prSet>
      <dgm:spPr/>
    </dgm:pt>
    <dgm:pt modelId="{5E578160-8ECF-7740-AC1C-11F7F4E49414}" type="pres">
      <dgm:prSet presAssocID="{295D4170-030D-43CA-81C4-1628ADBD93C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962B620-1C07-2844-BADB-85354ABBB1A7}" type="pres">
      <dgm:prSet presAssocID="{F871EB14-A17C-4A0B-B31B-3D33118A630E}" presName="spacer" presStyleCnt="0"/>
      <dgm:spPr/>
    </dgm:pt>
    <dgm:pt modelId="{DD557F8B-3D4C-DB45-96FD-8BFE8587FE5A}" type="pres">
      <dgm:prSet presAssocID="{77DBB7DD-FF8B-45F1-9B92-13421694623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B60BE63-9C6B-6441-B7C1-0C644CDC5701}" type="pres">
      <dgm:prSet presAssocID="{77DBB7DD-FF8B-45F1-9B92-134216946236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E6D6202-40A4-4163-BD63-0CC600C2A651}" srcId="{1C700705-4C35-4371-A898-CE6445855408}" destId="{0D69C995-82B8-4F31-9D6B-7434C7EACC8C}" srcOrd="0" destOrd="0" parTransId="{DE9D6C3F-0DD6-4C97-9D05-D296AF79B9EC}" sibTransId="{A49BC950-EE7C-440A-9659-C75A656FB31C}"/>
    <dgm:cxn modelId="{9D7F2313-55BB-8443-95B6-2266F0F3DEBC}" type="presOf" srcId="{5F19B653-46B4-4A0B-A97C-B7A1E963F746}" destId="{EAC6A3CE-5BDA-1D4C-9E74-C5D49D6A7FBE}" srcOrd="0" destOrd="1" presId="urn:microsoft.com/office/officeart/2005/8/layout/vList2"/>
    <dgm:cxn modelId="{E5341414-612F-F74C-A2A9-07EC18F8AB78}" type="presOf" srcId="{ABD3EB0C-F3B8-4AC1-844B-454D732F993B}" destId="{A713460C-7FF5-DF4E-9F56-FCA57CAC09E7}" srcOrd="0" destOrd="2" presId="urn:microsoft.com/office/officeart/2005/8/layout/vList2"/>
    <dgm:cxn modelId="{184B9A25-0D38-0F4D-83CB-465522CE8FBE}" type="presOf" srcId="{C0152EAE-9158-4A90-B97F-DA5A52A35410}" destId="{A713460C-7FF5-DF4E-9F56-FCA57CAC09E7}" srcOrd="0" destOrd="1" presId="urn:microsoft.com/office/officeart/2005/8/layout/vList2"/>
    <dgm:cxn modelId="{83F16A27-F636-4F96-AB1F-104C85BCD766}" srcId="{1C700705-4C35-4371-A898-CE6445855408}" destId="{5F19B653-46B4-4A0B-A97C-B7A1E963F746}" srcOrd="1" destOrd="0" parTransId="{4046F815-FEA0-47C9-AA63-F8986439AECE}" sibTransId="{9E942FFE-D974-4B7A-B20A-69F7AACE97B3}"/>
    <dgm:cxn modelId="{F8A89D41-AAD3-4202-95CB-6C38F1A42FA0}" srcId="{4EB43E05-014C-48E0-9770-FF9CFAEB18EC}" destId="{446F9923-F82C-4D3C-B931-19F7B9F69A4A}" srcOrd="0" destOrd="0" parTransId="{CFB50092-EA02-4301-80A8-8AC806ACB5E8}" sibTransId="{72782FC4-176F-49A7-875F-79986B1E2317}"/>
    <dgm:cxn modelId="{78FB5C48-A12A-AE44-ACD7-EC4A1397B979}" type="presOf" srcId="{49C27203-1E9E-4F9D-943A-F58016E37A84}" destId="{BB60BE63-9C6B-6441-B7C1-0C644CDC5701}" srcOrd="0" destOrd="1" presId="urn:microsoft.com/office/officeart/2005/8/layout/vList2"/>
    <dgm:cxn modelId="{101D4249-1373-4658-8B5A-93AC168A0E2E}" srcId="{D8F033FE-DC0B-4E40-9CC4-613071F9EEB2}" destId="{77DBB7DD-FF8B-45F1-9B92-134216946236}" srcOrd="3" destOrd="0" parTransId="{75B14818-1F6A-45C5-9439-E6473603E92D}" sibTransId="{97DB8256-B74D-441F-BC17-986560C6A4FC}"/>
    <dgm:cxn modelId="{D849D04F-74AE-1048-A8E9-E39BEA7F205A}" type="presOf" srcId="{446F9923-F82C-4D3C-B931-19F7B9F69A4A}" destId="{A713460C-7FF5-DF4E-9F56-FCA57CAC09E7}" srcOrd="0" destOrd="0" presId="urn:microsoft.com/office/officeart/2005/8/layout/vList2"/>
    <dgm:cxn modelId="{7514CE66-F3C3-4688-9A9F-C7FDD63D28BB}" srcId="{D8F033FE-DC0B-4E40-9CC4-613071F9EEB2}" destId="{4EB43E05-014C-48E0-9770-FF9CFAEB18EC}" srcOrd="1" destOrd="0" parTransId="{FFEDAD19-ACAB-4691-961A-52E7A31C68DE}" sibTransId="{7C8A9025-7738-4FA5-B178-708B9C5284BB}"/>
    <dgm:cxn modelId="{E1221C7A-D9D5-4D63-A608-D30915215872}" srcId="{77DBB7DD-FF8B-45F1-9B92-134216946236}" destId="{B73C6EAF-B1AE-4F19-BAD5-0E0FAD26CF0E}" srcOrd="0" destOrd="0" parTransId="{132A1FED-E4A2-4A98-BCD1-C13312F71083}" sibTransId="{C751F164-C527-4ECE-A958-25C13A4E60DC}"/>
    <dgm:cxn modelId="{92C3647F-C7F9-D542-84AA-52E6F97E4DC2}" type="presOf" srcId="{D8F033FE-DC0B-4E40-9CC4-613071F9EEB2}" destId="{D068C458-309D-0B45-BD05-243C16E98B9E}" srcOrd="0" destOrd="0" presId="urn:microsoft.com/office/officeart/2005/8/layout/vList2"/>
    <dgm:cxn modelId="{E3418D7F-5BFB-46B2-804E-592453A85C1C}" srcId="{4EB43E05-014C-48E0-9770-FF9CFAEB18EC}" destId="{ABD3EB0C-F3B8-4AC1-844B-454D732F993B}" srcOrd="2" destOrd="0" parTransId="{456AECE9-F8B7-4300-A3C8-1063D6BD5989}" sibTransId="{7337EE2D-37A7-4B98-BB21-11524437CD80}"/>
    <dgm:cxn modelId="{E6FD9186-AA1F-4E27-95FF-C912C299E392}" srcId="{4EB43E05-014C-48E0-9770-FF9CFAEB18EC}" destId="{C0152EAE-9158-4A90-B97F-DA5A52A35410}" srcOrd="1" destOrd="0" parTransId="{C5DA49EB-8C0F-46F8-85CE-3AC0736B0BBB}" sibTransId="{C230DB72-3906-41B1-BD74-95C92478A2DB}"/>
    <dgm:cxn modelId="{F387C893-E280-4B4A-97DE-6EB100F2D33E}" type="presOf" srcId="{B73C6EAF-B1AE-4F19-BAD5-0E0FAD26CF0E}" destId="{BB60BE63-9C6B-6441-B7C1-0C644CDC5701}" srcOrd="0" destOrd="0" presId="urn:microsoft.com/office/officeart/2005/8/layout/vList2"/>
    <dgm:cxn modelId="{3A9A23A1-DB6D-8A4B-ADEA-F03393876C28}" type="presOf" srcId="{77DBB7DD-FF8B-45F1-9B92-134216946236}" destId="{DD557F8B-3D4C-DB45-96FD-8BFE8587FE5A}" srcOrd="0" destOrd="0" presId="urn:microsoft.com/office/officeart/2005/8/layout/vList2"/>
    <dgm:cxn modelId="{EFD434B3-20D6-6F46-9E09-D7BBB3659128}" type="presOf" srcId="{4EB43E05-014C-48E0-9770-FF9CFAEB18EC}" destId="{D599873A-7397-1E48-B3EC-268464D06119}" srcOrd="0" destOrd="0" presId="urn:microsoft.com/office/officeart/2005/8/layout/vList2"/>
    <dgm:cxn modelId="{645B0BBB-D988-4C68-B577-522DD97BC427}" srcId="{D8F033FE-DC0B-4E40-9CC4-613071F9EEB2}" destId="{295D4170-030D-43CA-81C4-1628ADBD93C6}" srcOrd="2" destOrd="0" parTransId="{7F7324C3-108E-4B4E-8952-860C5BEF7209}" sibTransId="{F871EB14-A17C-4A0B-B31B-3D33118A630E}"/>
    <dgm:cxn modelId="{F7007DBE-C735-4167-B5A0-F99CBFC040C5}" srcId="{D8F033FE-DC0B-4E40-9CC4-613071F9EEB2}" destId="{1C700705-4C35-4371-A898-CE6445855408}" srcOrd="0" destOrd="0" parTransId="{49A9CB05-B565-42EC-9FD3-B07D09E02808}" sibTransId="{70C95767-E807-4A66-91FA-E991D23DFE83}"/>
    <dgm:cxn modelId="{D4049ED6-AB66-B344-A251-87BBCE7614AD}" type="presOf" srcId="{0D69C995-82B8-4F31-9D6B-7434C7EACC8C}" destId="{EAC6A3CE-5BDA-1D4C-9E74-C5D49D6A7FBE}" srcOrd="0" destOrd="0" presId="urn:microsoft.com/office/officeart/2005/8/layout/vList2"/>
    <dgm:cxn modelId="{CE549ED9-44CE-4178-8E07-B4AF97C74A64}" srcId="{77DBB7DD-FF8B-45F1-9B92-134216946236}" destId="{49C27203-1E9E-4F9D-943A-F58016E37A84}" srcOrd="1" destOrd="0" parTransId="{BD379FA9-BDE1-42A8-911C-BE036AFFFD55}" sibTransId="{2E03126F-3E36-4590-9F56-1CB75DBE389C}"/>
    <dgm:cxn modelId="{C7DFF4E3-2C12-8541-A99C-AC139BF364D8}" type="presOf" srcId="{1C700705-4C35-4371-A898-CE6445855408}" destId="{E0C77F96-3137-3040-8317-45CB0971F4D5}" srcOrd="0" destOrd="0" presId="urn:microsoft.com/office/officeart/2005/8/layout/vList2"/>
    <dgm:cxn modelId="{90ACBBFC-14E4-3B47-AC83-2BE6999125C1}" type="presOf" srcId="{295D4170-030D-43CA-81C4-1628ADBD93C6}" destId="{5E578160-8ECF-7740-AC1C-11F7F4E49414}" srcOrd="0" destOrd="0" presId="urn:microsoft.com/office/officeart/2005/8/layout/vList2"/>
    <dgm:cxn modelId="{8D0044DD-6F53-E84C-AE0C-D1AF96257154}" type="presParOf" srcId="{D068C458-309D-0B45-BD05-243C16E98B9E}" destId="{E0C77F96-3137-3040-8317-45CB0971F4D5}" srcOrd="0" destOrd="0" presId="urn:microsoft.com/office/officeart/2005/8/layout/vList2"/>
    <dgm:cxn modelId="{0649CCE3-DC25-0346-8DCC-B11C147DEBEA}" type="presParOf" srcId="{D068C458-309D-0B45-BD05-243C16E98B9E}" destId="{EAC6A3CE-5BDA-1D4C-9E74-C5D49D6A7FBE}" srcOrd="1" destOrd="0" presId="urn:microsoft.com/office/officeart/2005/8/layout/vList2"/>
    <dgm:cxn modelId="{5A171CF7-F4D5-B74C-AFA2-ACC4E60A43C1}" type="presParOf" srcId="{D068C458-309D-0B45-BD05-243C16E98B9E}" destId="{D599873A-7397-1E48-B3EC-268464D06119}" srcOrd="2" destOrd="0" presId="urn:microsoft.com/office/officeart/2005/8/layout/vList2"/>
    <dgm:cxn modelId="{003F22E2-5DA7-8140-B09C-9C4A5534AAB0}" type="presParOf" srcId="{D068C458-309D-0B45-BD05-243C16E98B9E}" destId="{A713460C-7FF5-DF4E-9F56-FCA57CAC09E7}" srcOrd="3" destOrd="0" presId="urn:microsoft.com/office/officeart/2005/8/layout/vList2"/>
    <dgm:cxn modelId="{FC4AFF7F-7212-9C44-9879-BC44D7B51F99}" type="presParOf" srcId="{D068C458-309D-0B45-BD05-243C16E98B9E}" destId="{5E578160-8ECF-7740-AC1C-11F7F4E49414}" srcOrd="4" destOrd="0" presId="urn:microsoft.com/office/officeart/2005/8/layout/vList2"/>
    <dgm:cxn modelId="{78478ACC-68FC-D947-A3D1-E98CE6D028C3}" type="presParOf" srcId="{D068C458-309D-0B45-BD05-243C16E98B9E}" destId="{8962B620-1C07-2844-BADB-85354ABBB1A7}" srcOrd="5" destOrd="0" presId="urn:microsoft.com/office/officeart/2005/8/layout/vList2"/>
    <dgm:cxn modelId="{9F8D487F-B371-8749-A10E-F72263A83B88}" type="presParOf" srcId="{D068C458-309D-0B45-BD05-243C16E98B9E}" destId="{DD557F8B-3D4C-DB45-96FD-8BFE8587FE5A}" srcOrd="6" destOrd="0" presId="urn:microsoft.com/office/officeart/2005/8/layout/vList2"/>
    <dgm:cxn modelId="{0B30F3AA-00D1-DE43-99D0-E06CE60F02A9}" type="presParOf" srcId="{D068C458-309D-0B45-BD05-243C16E98B9E}" destId="{BB60BE63-9C6B-6441-B7C1-0C644CDC570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CE113F0-EBED-4D76-9EEA-1ECCEE31695B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DD96300-122C-4662-9CEF-C93CCA780F47}">
      <dgm:prSet/>
      <dgm:spPr/>
      <dgm:t>
        <a:bodyPr/>
        <a:lstStyle/>
        <a:p>
          <a:r>
            <a:rPr lang="en-US" b="1"/>
            <a:t>Data Preprocessing</a:t>
          </a:r>
          <a:r>
            <a:rPr lang="en-US"/>
            <a:t>:</a:t>
          </a:r>
        </a:p>
      </dgm:t>
    </dgm:pt>
    <dgm:pt modelId="{A94D237D-BB51-4D32-AE7F-E93C3703CDC7}" type="parTrans" cxnId="{ADE89D7D-4F79-4852-A263-7561951A3A04}">
      <dgm:prSet/>
      <dgm:spPr/>
      <dgm:t>
        <a:bodyPr/>
        <a:lstStyle/>
        <a:p>
          <a:endParaRPr lang="en-US"/>
        </a:p>
      </dgm:t>
    </dgm:pt>
    <dgm:pt modelId="{B275DE24-3AF6-41F4-96CC-A4807B866C61}" type="sibTrans" cxnId="{ADE89D7D-4F79-4852-A263-7561951A3A04}">
      <dgm:prSet/>
      <dgm:spPr/>
      <dgm:t>
        <a:bodyPr/>
        <a:lstStyle/>
        <a:p>
          <a:endParaRPr lang="en-US"/>
        </a:p>
      </dgm:t>
    </dgm:pt>
    <dgm:pt modelId="{BDE1B18B-283E-409D-9D0B-421BAAD2B2F8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Resize images to </a:t>
          </a:r>
          <a:r>
            <a:rPr lang="en-US" b="1" dirty="0">
              <a:solidFill>
                <a:schemeClr val="bg1"/>
              </a:solidFill>
            </a:rPr>
            <a:t>128x128</a:t>
          </a:r>
          <a:r>
            <a:rPr lang="en-US" dirty="0">
              <a:solidFill>
                <a:schemeClr val="bg1"/>
              </a:solidFill>
            </a:rPr>
            <a:t> pixels for input to the CNN.</a:t>
          </a:r>
        </a:p>
      </dgm:t>
    </dgm:pt>
    <dgm:pt modelId="{B8D4C709-866D-4399-932F-45B57A76BD1E}" type="parTrans" cxnId="{9A31741C-9034-455B-A735-EE7FAA673A43}">
      <dgm:prSet/>
      <dgm:spPr/>
      <dgm:t>
        <a:bodyPr/>
        <a:lstStyle/>
        <a:p>
          <a:endParaRPr lang="en-US"/>
        </a:p>
      </dgm:t>
    </dgm:pt>
    <dgm:pt modelId="{C763ECCE-96D4-4456-980C-753590FA725E}" type="sibTrans" cxnId="{9A31741C-9034-455B-A735-EE7FAA673A43}">
      <dgm:prSet/>
      <dgm:spPr/>
      <dgm:t>
        <a:bodyPr/>
        <a:lstStyle/>
        <a:p>
          <a:endParaRPr lang="en-US"/>
        </a:p>
      </dgm:t>
    </dgm:pt>
    <dgm:pt modelId="{DE1023E7-46C4-4FF1-AFA8-BE55AA01ECA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Normalize pixel values to [0, 1] to stabilize training.</a:t>
          </a:r>
        </a:p>
      </dgm:t>
    </dgm:pt>
    <dgm:pt modelId="{927AE273-209C-440D-8ECE-9B726A12885D}" type="parTrans" cxnId="{ADAFD4C5-8507-4F97-97C1-40402A8AA58C}">
      <dgm:prSet/>
      <dgm:spPr/>
      <dgm:t>
        <a:bodyPr/>
        <a:lstStyle/>
        <a:p>
          <a:endParaRPr lang="en-US"/>
        </a:p>
      </dgm:t>
    </dgm:pt>
    <dgm:pt modelId="{B56A78D8-C21D-4750-8284-E018C9FBE346}" type="sibTrans" cxnId="{ADAFD4C5-8507-4F97-97C1-40402A8AA58C}">
      <dgm:prSet/>
      <dgm:spPr/>
      <dgm:t>
        <a:bodyPr/>
        <a:lstStyle/>
        <a:p>
          <a:endParaRPr lang="en-US"/>
        </a:p>
      </dgm:t>
    </dgm:pt>
    <dgm:pt modelId="{55C248B8-E30A-46C6-B6E6-3D645B09D827}">
      <dgm:prSet/>
      <dgm:spPr/>
      <dgm:t>
        <a:bodyPr/>
        <a:lstStyle/>
        <a:p>
          <a:r>
            <a:rPr lang="en-US" b="1"/>
            <a:t>Convolutional Layers</a:t>
          </a:r>
          <a:r>
            <a:rPr lang="en-US"/>
            <a:t>: Learn spatial features like edges, shapes, and patterns.</a:t>
          </a:r>
        </a:p>
      </dgm:t>
    </dgm:pt>
    <dgm:pt modelId="{3A99BB27-EA05-4677-9D6C-AAFA0EB88781}" type="parTrans" cxnId="{9A4264D7-1B6F-4433-8967-D03675CDA52F}">
      <dgm:prSet/>
      <dgm:spPr/>
      <dgm:t>
        <a:bodyPr/>
        <a:lstStyle/>
        <a:p>
          <a:endParaRPr lang="en-US"/>
        </a:p>
      </dgm:t>
    </dgm:pt>
    <dgm:pt modelId="{5BC0F461-CAFA-443D-BF17-92C03CD0917F}" type="sibTrans" cxnId="{9A4264D7-1B6F-4433-8967-D03675CDA52F}">
      <dgm:prSet/>
      <dgm:spPr/>
      <dgm:t>
        <a:bodyPr/>
        <a:lstStyle/>
        <a:p>
          <a:endParaRPr lang="en-US"/>
        </a:p>
      </dgm:t>
    </dgm:pt>
    <dgm:pt modelId="{B9C2FF3D-648B-4F6B-8EEE-0757626077CA}">
      <dgm:prSet/>
      <dgm:spPr/>
      <dgm:t>
        <a:bodyPr/>
        <a:lstStyle/>
        <a:p>
          <a:r>
            <a:rPr lang="en-US" b="1"/>
            <a:t>Pooling Layers</a:t>
          </a:r>
          <a:r>
            <a:rPr lang="en-US"/>
            <a:t>: Reduce spatial dimensions while retaining important features.</a:t>
          </a:r>
        </a:p>
      </dgm:t>
    </dgm:pt>
    <dgm:pt modelId="{C2B9205D-A0F8-4E09-9433-2F4AF1BB9BF2}" type="parTrans" cxnId="{126912A0-2100-489E-BB89-2EE85B5F9FE8}">
      <dgm:prSet/>
      <dgm:spPr/>
      <dgm:t>
        <a:bodyPr/>
        <a:lstStyle/>
        <a:p>
          <a:endParaRPr lang="en-US"/>
        </a:p>
      </dgm:t>
    </dgm:pt>
    <dgm:pt modelId="{3148B3C9-6816-4939-9D04-1CEDE51F05DB}" type="sibTrans" cxnId="{126912A0-2100-489E-BB89-2EE85B5F9FE8}">
      <dgm:prSet/>
      <dgm:spPr/>
      <dgm:t>
        <a:bodyPr/>
        <a:lstStyle/>
        <a:p>
          <a:endParaRPr lang="en-US"/>
        </a:p>
      </dgm:t>
    </dgm:pt>
    <dgm:pt modelId="{05AABF24-4AE2-45D8-924B-907263271013}">
      <dgm:prSet/>
      <dgm:spPr/>
      <dgm:t>
        <a:bodyPr/>
        <a:lstStyle/>
        <a:p>
          <a:r>
            <a:rPr lang="en-US" b="1"/>
            <a:t>Dense Layers</a:t>
          </a:r>
          <a:r>
            <a:rPr lang="en-US"/>
            <a:t>: Fully connected layers combine features for classification.</a:t>
          </a:r>
        </a:p>
      </dgm:t>
    </dgm:pt>
    <dgm:pt modelId="{E9BAB19A-8C4F-4797-82BC-6519E709C003}" type="parTrans" cxnId="{CDFBBCCE-3337-44B2-9461-B77E6658EBB1}">
      <dgm:prSet/>
      <dgm:spPr/>
      <dgm:t>
        <a:bodyPr/>
        <a:lstStyle/>
        <a:p>
          <a:endParaRPr lang="en-US"/>
        </a:p>
      </dgm:t>
    </dgm:pt>
    <dgm:pt modelId="{13856604-9E27-4F29-9184-FD17BE6DCB6B}" type="sibTrans" cxnId="{CDFBBCCE-3337-44B2-9461-B77E6658EBB1}">
      <dgm:prSet/>
      <dgm:spPr/>
      <dgm:t>
        <a:bodyPr/>
        <a:lstStyle/>
        <a:p>
          <a:endParaRPr lang="en-US"/>
        </a:p>
      </dgm:t>
    </dgm:pt>
    <dgm:pt modelId="{654EF544-32FA-43CB-9CA4-678ACC527CDE}">
      <dgm:prSet/>
      <dgm:spPr/>
      <dgm:t>
        <a:bodyPr/>
        <a:lstStyle/>
        <a:p>
          <a:r>
            <a:rPr lang="en-US" b="1"/>
            <a:t>Dropout</a:t>
          </a:r>
          <a:r>
            <a:rPr lang="en-US"/>
            <a:t>: Prevent overfitting by randomly dropping neurons during training.</a:t>
          </a:r>
        </a:p>
      </dgm:t>
    </dgm:pt>
    <dgm:pt modelId="{987D6426-9CF3-4FB1-B363-6955E03B1724}" type="parTrans" cxnId="{0E3AE825-963A-4D12-B056-FD3A5119F21B}">
      <dgm:prSet/>
      <dgm:spPr/>
      <dgm:t>
        <a:bodyPr/>
        <a:lstStyle/>
        <a:p>
          <a:endParaRPr lang="en-US"/>
        </a:p>
      </dgm:t>
    </dgm:pt>
    <dgm:pt modelId="{D640E882-6C23-4E80-BFB7-07BF8EBD3A42}" type="sibTrans" cxnId="{0E3AE825-963A-4D12-B056-FD3A5119F21B}">
      <dgm:prSet/>
      <dgm:spPr/>
      <dgm:t>
        <a:bodyPr/>
        <a:lstStyle/>
        <a:p>
          <a:endParaRPr lang="en-US"/>
        </a:p>
      </dgm:t>
    </dgm:pt>
    <dgm:pt modelId="{6F1FD044-1BA1-CC4A-8FC4-2EE1A234E5AC}" type="pres">
      <dgm:prSet presAssocID="{ECE113F0-EBED-4D76-9EEA-1ECCEE31695B}" presName="linear" presStyleCnt="0">
        <dgm:presLayoutVars>
          <dgm:animLvl val="lvl"/>
          <dgm:resizeHandles val="exact"/>
        </dgm:presLayoutVars>
      </dgm:prSet>
      <dgm:spPr/>
    </dgm:pt>
    <dgm:pt modelId="{4FDD07FB-90D6-E743-A3BE-29BAA4958884}" type="pres">
      <dgm:prSet presAssocID="{7DD96300-122C-4662-9CEF-C93CCA780F4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D8A19F0-DAA9-7D4F-9E95-A95A7E605B61}" type="pres">
      <dgm:prSet presAssocID="{7DD96300-122C-4662-9CEF-C93CCA780F47}" presName="childText" presStyleLbl="revTx" presStyleIdx="0" presStyleCnt="1">
        <dgm:presLayoutVars>
          <dgm:bulletEnabled val="1"/>
        </dgm:presLayoutVars>
      </dgm:prSet>
      <dgm:spPr/>
    </dgm:pt>
    <dgm:pt modelId="{6E6B720E-529E-B347-ABA4-4586C58A9204}" type="pres">
      <dgm:prSet presAssocID="{55C248B8-E30A-46C6-B6E6-3D645B09D82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4B1833C-FA0C-FC4D-B657-595F50146EE6}" type="pres">
      <dgm:prSet presAssocID="{5BC0F461-CAFA-443D-BF17-92C03CD0917F}" presName="spacer" presStyleCnt="0"/>
      <dgm:spPr/>
    </dgm:pt>
    <dgm:pt modelId="{6F8CADFB-1B59-2D42-A704-F0DCB5E7E226}" type="pres">
      <dgm:prSet presAssocID="{B9C2FF3D-648B-4F6B-8EEE-0757626077C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6513C7A-DCB4-ED43-8B18-EDE378531772}" type="pres">
      <dgm:prSet presAssocID="{3148B3C9-6816-4939-9D04-1CEDE51F05DB}" presName="spacer" presStyleCnt="0"/>
      <dgm:spPr/>
    </dgm:pt>
    <dgm:pt modelId="{5DF0D668-A188-364F-B302-72FBB331026E}" type="pres">
      <dgm:prSet presAssocID="{05AABF24-4AE2-45D8-924B-90726327101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EC9C012-0DD1-7C42-A794-94CDD7475764}" type="pres">
      <dgm:prSet presAssocID="{13856604-9E27-4F29-9184-FD17BE6DCB6B}" presName="spacer" presStyleCnt="0"/>
      <dgm:spPr/>
    </dgm:pt>
    <dgm:pt modelId="{1AD2725E-3025-624C-9969-C0F584C3E405}" type="pres">
      <dgm:prSet presAssocID="{654EF544-32FA-43CB-9CA4-678ACC527CD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A259801-6BA1-FB4A-8242-677C895CB049}" type="presOf" srcId="{B9C2FF3D-648B-4F6B-8EEE-0757626077CA}" destId="{6F8CADFB-1B59-2D42-A704-F0DCB5E7E226}" srcOrd="0" destOrd="0" presId="urn:microsoft.com/office/officeart/2005/8/layout/vList2"/>
    <dgm:cxn modelId="{EFA79110-1B49-7543-8E5E-0ADBC8EF38A4}" type="presOf" srcId="{ECE113F0-EBED-4D76-9EEA-1ECCEE31695B}" destId="{6F1FD044-1BA1-CC4A-8FC4-2EE1A234E5AC}" srcOrd="0" destOrd="0" presId="urn:microsoft.com/office/officeart/2005/8/layout/vList2"/>
    <dgm:cxn modelId="{53BFDB18-BA81-4B45-8757-493B75053871}" type="presOf" srcId="{55C248B8-E30A-46C6-B6E6-3D645B09D827}" destId="{6E6B720E-529E-B347-ABA4-4586C58A9204}" srcOrd="0" destOrd="0" presId="urn:microsoft.com/office/officeart/2005/8/layout/vList2"/>
    <dgm:cxn modelId="{9A31741C-9034-455B-A735-EE7FAA673A43}" srcId="{7DD96300-122C-4662-9CEF-C93CCA780F47}" destId="{BDE1B18B-283E-409D-9D0B-421BAAD2B2F8}" srcOrd="0" destOrd="0" parTransId="{B8D4C709-866D-4399-932F-45B57A76BD1E}" sibTransId="{C763ECCE-96D4-4456-980C-753590FA725E}"/>
    <dgm:cxn modelId="{0E3AE825-963A-4D12-B056-FD3A5119F21B}" srcId="{ECE113F0-EBED-4D76-9EEA-1ECCEE31695B}" destId="{654EF544-32FA-43CB-9CA4-678ACC527CDE}" srcOrd="4" destOrd="0" parTransId="{987D6426-9CF3-4FB1-B363-6955E03B1724}" sibTransId="{D640E882-6C23-4E80-BFB7-07BF8EBD3A42}"/>
    <dgm:cxn modelId="{46315E76-3F9F-0B4B-BDE1-9B31A5D6E616}" type="presOf" srcId="{7DD96300-122C-4662-9CEF-C93CCA780F47}" destId="{4FDD07FB-90D6-E743-A3BE-29BAA4958884}" srcOrd="0" destOrd="0" presId="urn:microsoft.com/office/officeart/2005/8/layout/vList2"/>
    <dgm:cxn modelId="{31AF1E7C-C075-8F4A-9434-3AB250C4D5B8}" type="presOf" srcId="{BDE1B18B-283E-409D-9D0B-421BAAD2B2F8}" destId="{FD8A19F0-DAA9-7D4F-9E95-A95A7E605B61}" srcOrd="0" destOrd="0" presId="urn:microsoft.com/office/officeart/2005/8/layout/vList2"/>
    <dgm:cxn modelId="{ADE89D7D-4F79-4852-A263-7561951A3A04}" srcId="{ECE113F0-EBED-4D76-9EEA-1ECCEE31695B}" destId="{7DD96300-122C-4662-9CEF-C93CCA780F47}" srcOrd="0" destOrd="0" parTransId="{A94D237D-BB51-4D32-AE7F-E93C3703CDC7}" sibTransId="{B275DE24-3AF6-41F4-96CC-A4807B866C61}"/>
    <dgm:cxn modelId="{E9F8B09A-0091-AA46-830A-14612C150C36}" type="presOf" srcId="{654EF544-32FA-43CB-9CA4-678ACC527CDE}" destId="{1AD2725E-3025-624C-9969-C0F584C3E405}" srcOrd="0" destOrd="0" presId="urn:microsoft.com/office/officeart/2005/8/layout/vList2"/>
    <dgm:cxn modelId="{126912A0-2100-489E-BB89-2EE85B5F9FE8}" srcId="{ECE113F0-EBED-4D76-9EEA-1ECCEE31695B}" destId="{B9C2FF3D-648B-4F6B-8EEE-0757626077CA}" srcOrd="2" destOrd="0" parTransId="{C2B9205D-A0F8-4E09-9433-2F4AF1BB9BF2}" sibTransId="{3148B3C9-6816-4939-9D04-1CEDE51F05DB}"/>
    <dgm:cxn modelId="{76E227C2-E73C-2A41-B392-82718E1A2815}" type="presOf" srcId="{05AABF24-4AE2-45D8-924B-907263271013}" destId="{5DF0D668-A188-364F-B302-72FBB331026E}" srcOrd="0" destOrd="0" presId="urn:microsoft.com/office/officeart/2005/8/layout/vList2"/>
    <dgm:cxn modelId="{ADAFD4C5-8507-4F97-97C1-40402A8AA58C}" srcId="{7DD96300-122C-4662-9CEF-C93CCA780F47}" destId="{DE1023E7-46C4-4FF1-AFA8-BE55AA01ECA5}" srcOrd="1" destOrd="0" parTransId="{927AE273-209C-440D-8ECE-9B726A12885D}" sibTransId="{B56A78D8-C21D-4750-8284-E018C9FBE346}"/>
    <dgm:cxn modelId="{E0BCB6C7-1FA6-9C4F-A0CB-0257AD1E8851}" type="presOf" srcId="{DE1023E7-46C4-4FF1-AFA8-BE55AA01ECA5}" destId="{FD8A19F0-DAA9-7D4F-9E95-A95A7E605B61}" srcOrd="0" destOrd="1" presId="urn:microsoft.com/office/officeart/2005/8/layout/vList2"/>
    <dgm:cxn modelId="{CDFBBCCE-3337-44B2-9461-B77E6658EBB1}" srcId="{ECE113F0-EBED-4D76-9EEA-1ECCEE31695B}" destId="{05AABF24-4AE2-45D8-924B-907263271013}" srcOrd="3" destOrd="0" parTransId="{E9BAB19A-8C4F-4797-82BC-6519E709C003}" sibTransId="{13856604-9E27-4F29-9184-FD17BE6DCB6B}"/>
    <dgm:cxn modelId="{9A4264D7-1B6F-4433-8967-D03675CDA52F}" srcId="{ECE113F0-EBED-4D76-9EEA-1ECCEE31695B}" destId="{55C248B8-E30A-46C6-B6E6-3D645B09D827}" srcOrd="1" destOrd="0" parTransId="{3A99BB27-EA05-4677-9D6C-AAFA0EB88781}" sibTransId="{5BC0F461-CAFA-443D-BF17-92C03CD0917F}"/>
    <dgm:cxn modelId="{76EEE3AD-EE3B-5347-B3C6-2F0D75C380B6}" type="presParOf" srcId="{6F1FD044-1BA1-CC4A-8FC4-2EE1A234E5AC}" destId="{4FDD07FB-90D6-E743-A3BE-29BAA4958884}" srcOrd="0" destOrd="0" presId="urn:microsoft.com/office/officeart/2005/8/layout/vList2"/>
    <dgm:cxn modelId="{6689532F-E9A9-5F45-9B4E-ABE095DC6262}" type="presParOf" srcId="{6F1FD044-1BA1-CC4A-8FC4-2EE1A234E5AC}" destId="{FD8A19F0-DAA9-7D4F-9E95-A95A7E605B61}" srcOrd="1" destOrd="0" presId="urn:microsoft.com/office/officeart/2005/8/layout/vList2"/>
    <dgm:cxn modelId="{1CC9B578-5CB4-744C-9147-1C298BE74628}" type="presParOf" srcId="{6F1FD044-1BA1-CC4A-8FC4-2EE1A234E5AC}" destId="{6E6B720E-529E-B347-ABA4-4586C58A9204}" srcOrd="2" destOrd="0" presId="urn:microsoft.com/office/officeart/2005/8/layout/vList2"/>
    <dgm:cxn modelId="{430A3048-EE6C-2941-88A2-0037A20C72E3}" type="presParOf" srcId="{6F1FD044-1BA1-CC4A-8FC4-2EE1A234E5AC}" destId="{24B1833C-FA0C-FC4D-B657-595F50146EE6}" srcOrd="3" destOrd="0" presId="urn:microsoft.com/office/officeart/2005/8/layout/vList2"/>
    <dgm:cxn modelId="{793E7E42-73B5-9D4D-AA8B-4F3EB40BA187}" type="presParOf" srcId="{6F1FD044-1BA1-CC4A-8FC4-2EE1A234E5AC}" destId="{6F8CADFB-1B59-2D42-A704-F0DCB5E7E226}" srcOrd="4" destOrd="0" presId="urn:microsoft.com/office/officeart/2005/8/layout/vList2"/>
    <dgm:cxn modelId="{75215C79-25DF-FA4D-BE89-6DCF8F500D66}" type="presParOf" srcId="{6F1FD044-1BA1-CC4A-8FC4-2EE1A234E5AC}" destId="{F6513C7A-DCB4-ED43-8B18-EDE378531772}" srcOrd="5" destOrd="0" presId="urn:microsoft.com/office/officeart/2005/8/layout/vList2"/>
    <dgm:cxn modelId="{79A51752-D85C-2349-AD0F-48E4AD52DE0D}" type="presParOf" srcId="{6F1FD044-1BA1-CC4A-8FC4-2EE1A234E5AC}" destId="{5DF0D668-A188-364F-B302-72FBB331026E}" srcOrd="6" destOrd="0" presId="urn:microsoft.com/office/officeart/2005/8/layout/vList2"/>
    <dgm:cxn modelId="{C5044612-9311-6440-A5B7-1D70F59FDFBA}" type="presParOf" srcId="{6F1FD044-1BA1-CC4A-8FC4-2EE1A234E5AC}" destId="{EEC9C012-0DD1-7C42-A794-94CDD7475764}" srcOrd="7" destOrd="0" presId="urn:microsoft.com/office/officeart/2005/8/layout/vList2"/>
    <dgm:cxn modelId="{584C1AD8-98DB-4149-9F66-DDB450E67D11}" type="presParOf" srcId="{6F1FD044-1BA1-CC4A-8FC4-2EE1A234E5AC}" destId="{1AD2725E-3025-624C-9969-C0F584C3E40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ADF680A-B937-4FC7-8B27-EB188DDFCC4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A39FD0-9BEB-4186-867B-FAEBC0C209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Successfully implemented and compared multiple models for vehicle detection:</a:t>
          </a:r>
        </a:p>
      </dgm:t>
    </dgm:pt>
    <dgm:pt modelId="{030B31D9-3EFD-4A93-8A8A-1DAF71DDF19F}" type="parTrans" cxnId="{068F2BC8-37F4-4353-8C51-A3C624AC6102}">
      <dgm:prSet/>
      <dgm:spPr/>
      <dgm:t>
        <a:bodyPr/>
        <a:lstStyle/>
        <a:p>
          <a:endParaRPr lang="en-US"/>
        </a:p>
      </dgm:t>
    </dgm:pt>
    <dgm:pt modelId="{FC574AF0-A017-49C4-BB0A-9E8C5D361C13}" type="sibTrans" cxnId="{068F2BC8-37F4-4353-8C51-A3C624AC6102}">
      <dgm:prSet/>
      <dgm:spPr/>
      <dgm:t>
        <a:bodyPr/>
        <a:lstStyle/>
        <a:p>
          <a:endParaRPr lang="en-US"/>
        </a:p>
      </dgm:t>
    </dgm:pt>
    <dgm:pt modelId="{27077883-A827-47FE-8D70-50341A2C7C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Baseline</a:t>
          </a:r>
          <a:r>
            <a:rPr lang="en-US"/>
            <a:t>: Decision Tree</a:t>
          </a:r>
        </a:p>
      </dgm:t>
    </dgm:pt>
    <dgm:pt modelId="{F469E30C-B8D8-448B-8A05-2BF2F1C4BEEC}" type="parTrans" cxnId="{88644090-942B-4A71-8692-CCCEDB256A17}">
      <dgm:prSet/>
      <dgm:spPr/>
      <dgm:t>
        <a:bodyPr/>
        <a:lstStyle/>
        <a:p>
          <a:endParaRPr lang="en-US"/>
        </a:p>
      </dgm:t>
    </dgm:pt>
    <dgm:pt modelId="{3DEF2F24-7DCB-4C49-A2E6-590C690232A9}" type="sibTrans" cxnId="{88644090-942B-4A71-8692-CCCEDB256A17}">
      <dgm:prSet/>
      <dgm:spPr/>
      <dgm:t>
        <a:bodyPr/>
        <a:lstStyle/>
        <a:p>
          <a:endParaRPr lang="en-US"/>
        </a:p>
      </dgm:t>
    </dgm:pt>
    <dgm:pt modelId="{534EA74A-2888-46DD-8F13-413D388B2E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Traditional</a:t>
          </a:r>
          <a:r>
            <a:rPr lang="en-US"/>
            <a:t>: HOG + SVM</a:t>
          </a:r>
        </a:p>
      </dgm:t>
    </dgm:pt>
    <dgm:pt modelId="{457E6717-A4CB-4A4D-9594-F4C48751C9C8}" type="parTrans" cxnId="{8A380E23-9220-4676-94AE-28FF1B0A0030}">
      <dgm:prSet/>
      <dgm:spPr/>
      <dgm:t>
        <a:bodyPr/>
        <a:lstStyle/>
        <a:p>
          <a:endParaRPr lang="en-US"/>
        </a:p>
      </dgm:t>
    </dgm:pt>
    <dgm:pt modelId="{6A957D62-05B8-4412-912C-7AF78D5F791F}" type="sibTrans" cxnId="{8A380E23-9220-4676-94AE-28FF1B0A0030}">
      <dgm:prSet/>
      <dgm:spPr/>
      <dgm:t>
        <a:bodyPr/>
        <a:lstStyle/>
        <a:p>
          <a:endParaRPr lang="en-US"/>
        </a:p>
      </dgm:t>
    </dgm:pt>
    <dgm:pt modelId="{84E5903B-5E01-400A-9802-2AFC5C166F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Deep Learning</a:t>
          </a:r>
          <a:r>
            <a:rPr lang="en-US"/>
            <a:t>: CNN and YOLOv5</a:t>
          </a:r>
        </a:p>
      </dgm:t>
    </dgm:pt>
    <dgm:pt modelId="{DA3A01C7-9496-4B83-9118-D24052C5C75E}" type="parTrans" cxnId="{AC2B2A29-DD25-4452-8A3D-06398F1F3EDC}">
      <dgm:prSet/>
      <dgm:spPr/>
      <dgm:t>
        <a:bodyPr/>
        <a:lstStyle/>
        <a:p>
          <a:endParaRPr lang="en-US"/>
        </a:p>
      </dgm:t>
    </dgm:pt>
    <dgm:pt modelId="{AE1E2E2E-36E2-4361-BE46-5D598F19B554}" type="sibTrans" cxnId="{AC2B2A29-DD25-4452-8A3D-06398F1F3EDC}">
      <dgm:prSet/>
      <dgm:spPr/>
      <dgm:t>
        <a:bodyPr/>
        <a:lstStyle/>
        <a:p>
          <a:endParaRPr lang="en-US"/>
        </a:p>
      </dgm:t>
    </dgm:pt>
    <dgm:pt modelId="{34C0E39D-1393-4967-AEE7-38FF5DF5F3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Achieved:</a:t>
          </a:r>
        </a:p>
      </dgm:t>
    </dgm:pt>
    <dgm:pt modelId="{C4DF2DAE-A66E-470D-AEA0-FFA4D0578F71}" type="parTrans" cxnId="{E5A73F37-EF1D-4FAC-9B30-BC25E3ACFBE0}">
      <dgm:prSet/>
      <dgm:spPr/>
      <dgm:t>
        <a:bodyPr/>
        <a:lstStyle/>
        <a:p>
          <a:endParaRPr lang="en-US"/>
        </a:p>
      </dgm:t>
    </dgm:pt>
    <dgm:pt modelId="{75D5DB05-2CD9-4EB7-A309-D7B9D0946068}" type="sibTrans" cxnId="{E5A73F37-EF1D-4FAC-9B30-BC25E3ACFBE0}">
      <dgm:prSet/>
      <dgm:spPr/>
      <dgm:t>
        <a:bodyPr/>
        <a:lstStyle/>
        <a:p>
          <a:endParaRPr lang="en-US"/>
        </a:p>
      </dgm:t>
    </dgm:pt>
    <dgm:pt modelId="{1527EFBE-750E-4915-B074-137262B7F4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High Accuracy</a:t>
          </a:r>
          <a:r>
            <a:rPr lang="en-US"/>
            <a:t> (99.47% with CNN).</a:t>
          </a:r>
        </a:p>
      </dgm:t>
    </dgm:pt>
    <dgm:pt modelId="{1E13C0F6-999A-47BF-9FB1-EE70BD24BEC1}" type="parTrans" cxnId="{A37E83C4-FA85-4BFA-B5A5-0DF121538D72}">
      <dgm:prSet/>
      <dgm:spPr/>
      <dgm:t>
        <a:bodyPr/>
        <a:lstStyle/>
        <a:p>
          <a:endParaRPr lang="en-US"/>
        </a:p>
      </dgm:t>
    </dgm:pt>
    <dgm:pt modelId="{659D8BB7-338B-4280-A5D5-2245465BF7BE}" type="sibTrans" cxnId="{A37E83C4-FA85-4BFA-B5A5-0DF121538D72}">
      <dgm:prSet/>
      <dgm:spPr/>
      <dgm:t>
        <a:bodyPr/>
        <a:lstStyle/>
        <a:p>
          <a:endParaRPr lang="en-US"/>
        </a:p>
      </dgm:t>
    </dgm:pt>
    <dgm:pt modelId="{A9E3DBDC-36DB-479D-9FFF-E4F94B11A1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Real-Time Detection</a:t>
          </a:r>
          <a:r>
            <a:rPr lang="en-US"/>
            <a:t> (YOLOv5).</a:t>
          </a:r>
        </a:p>
      </dgm:t>
    </dgm:pt>
    <dgm:pt modelId="{0AFC8F7E-4C98-48E6-817B-F8DF360F1298}" type="parTrans" cxnId="{D2F6BDDA-A08C-450B-9D95-68FAD3B83AB7}">
      <dgm:prSet/>
      <dgm:spPr/>
      <dgm:t>
        <a:bodyPr/>
        <a:lstStyle/>
        <a:p>
          <a:endParaRPr lang="en-US"/>
        </a:p>
      </dgm:t>
    </dgm:pt>
    <dgm:pt modelId="{E03B8697-AF68-4A5B-9260-4C03CF834763}" type="sibTrans" cxnId="{D2F6BDDA-A08C-450B-9D95-68FAD3B83AB7}">
      <dgm:prSet/>
      <dgm:spPr/>
      <dgm:t>
        <a:bodyPr/>
        <a:lstStyle/>
        <a:p>
          <a:endParaRPr lang="en-US"/>
        </a:p>
      </dgm:t>
    </dgm:pt>
    <dgm:pt modelId="{1641743A-B574-4233-9AD0-8D6D093A95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Future work will focus on:</a:t>
          </a:r>
        </a:p>
      </dgm:t>
    </dgm:pt>
    <dgm:pt modelId="{BBF642F2-4974-417C-BA8E-53FF98C0CB11}" type="parTrans" cxnId="{DE9B96EE-84A0-42A8-82ED-89B263440723}">
      <dgm:prSet/>
      <dgm:spPr/>
      <dgm:t>
        <a:bodyPr/>
        <a:lstStyle/>
        <a:p>
          <a:endParaRPr lang="en-US"/>
        </a:p>
      </dgm:t>
    </dgm:pt>
    <dgm:pt modelId="{8C484E32-2C31-4D2C-9AE8-13E2CDE73AB3}" type="sibTrans" cxnId="{DE9B96EE-84A0-42A8-82ED-89B263440723}">
      <dgm:prSet/>
      <dgm:spPr/>
      <dgm:t>
        <a:bodyPr/>
        <a:lstStyle/>
        <a:p>
          <a:endParaRPr lang="en-US"/>
        </a:p>
      </dgm:t>
    </dgm:pt>
    <dgm:pt modelId="{F80CE04E-193E-4989-8532-36BE2005A9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Real-time video stream processing.</a:t>
          </a:r>
        </a:p>
      </dgm:t>
    </dgm:pt>
    <dgm:pt modelId="{4B5E7649-8966-487B-9AB2-9A6B93057D0A}" type="parTrans" cxnId="{CB3C95FD-6993-4836-A78D-71CB3E630AA3}">
      <dgm:prSet/>
      <dgm:spPr/>
      <dgm:t>
        <a:bodyPr/>
        <a:lstStyle/>
        <a:p>
          <a:endParaRPr lang="en-US"/>
        </a:p>
      </dgm:t>
    </dgm:pt>
    <dgm:pt modelId="{156C468D-50F6-4A89-AC13-A07054EFEAC3}" type="sibTrans" cxnId="{CB3C95FD-6993-4836-A78D-71CB3E630AA3}">
      <dgm:prSet/>
      <dgm:spPr/>
      <dgm:t>
        <a:bodyPr/>
        <a:lstStyle/>
        <a:p>
          <a:endParaRPr lang="en-US"/>
        </a:p>
      </dgm:t>
    </dgm:pt>
    <dgm:pt modelId="{CD5AF63B-68EC-470A-9626-1D4CFD7CFE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Custom YOLOv5 training for specific vehicle datasets.</a:t>
          </a:r>
        </a:p>
      </dgm:t>
    </dgm:pt>
    <dgm:pt modelId="{BE360E68-B12E-4AA8-9476-99FD917AA5DA}" type="parTrans" cxnId="{6FFAF4C9-60D3-4B5B-8EB9-3CD72FC4C997}">
      <dgm:prSet/>
      <dgm:spPr/>
      <dgm:t>
        <a:bodyPr/>
        <a:lstStyle/>
        <a:p>
          <a:endParaRPr lang="en-US"/>
        </a:p>
      </dgm:t>
    </dgm:pt>
    <dgm:pt modelId="{562413A7-3F67-41DE-997D-CBE8CB223571}" type="sibTrans" cxnId="{6FFAF4C9-60D3-4B5B-8EB9-3CD72FC4C997}">
      <dgm:prSet/>
      <dgm:spPr/>
      <dgm:t>
        <a:bodyPr/>
        <a:lstStyle/>
        <a:p>
          <a:endParaRPr lang="en-US"/>
        </a:p>
      </dgm:t>
    </dgm:pt>
    <dgm:pt modelId="{1DB1DCC7-880D-4CE3-9863-DE59C53F699C}" type="pres">
      <dgm:prSet presAssocID="{3ADF680A-B937-4FC7-8B27-EB188DDFCC40}" presName="root" presStyleCnt="0">
        <dgm:presLayoutVars>
          <dgm:dir/>
          <dgm:resizeHandles val="exact"/>
        </dgm:presLayoutVars>
      </dgm:prSet>
      <dgm:spPr/>
    </dgm:pt>
    <dgm:pt modelId="{C3DF9D32-BB80-43D2-A453-17E5BB8C18BD}" type="pres">
      <dgm:prSet presAssocID="{CEA39FD0-9BEB-4186-867B-FAEBC0C20961}" presName="compNode" presStyleCnt="0"/>
      <dgm:spPr/>
    </dgm:pt>
    <dgm:pt modelId="{49236F75-2C67-4C42-AFF8-A0BBBC8A6942}" type="pres">
      <dgm:prSet presAssocID="{CEA39FD0-9BEB-4186-867B-FAEBC0C20961}" presName="bgRect" presStyleLbl="bgShp" presStyleIdx="0" presStyleCnt="3"/>
      <dgm:spPr/>
    </dgm:pt>
    <dgm:pt modelId="{E11C518A-F083-4A9E-9BB1-081A5A77E0BC}" type="pres">
      <dgm:prSet presAssocID="{CEA39FD0-9BEB-4186-867B-FAEBC0C209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g"/>
        </a:ext>
      </dgm:extLst>
    </dgm:pt>
    <dgm:pt modelId="{4CE23C16-E73B-489F-9D54-5DD9B8D54690}" type="pres">
      <dgm:prSet presAssocID="{CEA39FD0-9BEB-4186-867B-FAEBC0C20961}" presName="spaceRect" presStyleCnt="0"/>
      <dgm:spPr/>
    </dgm:pt>
    <dgm:pt modelId="{392560C0-BD1D-4ED8-84BD-82A1BF75CB7C}" type="pres">
      <dgm:prSet presAssocID="{CEA39FD0-9BEB-4186-867B-FAEBC0C20961}" presName="parTx" presStyleLbl="revTx" presStyleIdx="0" presStyleCnt="6">
        <dgm:presLayoutVars>
          <dgm:chMax val="0"/>
          <dgm:chPref val="0"/>
        </dgm:presLayoutVars>
      </dgm:prSet>
      <dgm:spPr/>
    </dgm:pt>
    <dgm:pt modelId="{5F641E9F-E20F-40F9-9A5B-6D2E5E0BBDA9}" type="pres">
      <dgm:prSet presAssocID="{CEA39FD0-9BEB-4186-867B-FAEBC0C20961}" presName="desTx" presStyleLbl="revTx" presStyleIdx="1" presStyleCnt="6">
        <dgm:presLayoutVars/>
      </dgm:prSet>
      <dgm:spPr/>
    </dgm:pt>
    <dgm:pt modelId="{9BEB1CF2-009B-4E45-9610-480E8BC3DB3B}" type="pres">
      <dgm:prSet presAssocID="{FC574AF0-A017-49C4-BB0A-9E8C5D361C13}" presName="sibTrans" presStyleCnt="0"/>
      <dgm:spPr/>
    </dgm:pt>
    <dgm:pt modelId="{9C0E5FBC-38C8-4CB0-8283-9F4123BE4314}" type="pres">
      <dgm:prSet presAssocID="{34C0E39D-1393-4967-AEE7-38FF5DF5F3DF}" presName="compNode" presStyleCnt="0"/>
      <dgm:spPr/>
    </dgm:pt>
    <dgm:pt modelId="{97EBB5E7-3495-40F2-9F3D-037DFC86476B}" type="pres">
      <dgm:prSet presAssocID="{34C0E39D-1393-4967-AEE7-38FF5DF5F3DF}" presName="bgRect" presStyleLbl="bgShp" presStyleIdx="1" presStyleCnt="3"/>
      <dgm:spPr/>
    </dgm:pt>
    <dgm:pt modelId="{764CF7E8-8578-4E2F-A34F-0B929A5F01CA}" type="pres">
      <dgm:prSet presAssocID="{34C0E39D-1393-4967-AEE7-38FF5DF5F3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9589E21E-C587-471A-995E-943B81BC9F31}" type="pres">
      <dgm:prSet presAssocID="{34C0E39D-1393-4967-AEE7-38FF5DF5F3DF}" presName="spaceRect" presStyleCnt="0"/>
      <dgm:spPr/>
    </dgm:pt>
    <dgm:pt modelId="{B25D5955-A734-4B24-80EC-FD6F0745C3F5}" type="pres">
      <dgm:prSet presAssocID="{34C0E39D-1393-4967-AEE7-38FF5DF5F3DF}" presName="parTx" presStyleLbl="revTx" presStyleIdx="2" presStyleCnt="6">
        <dgm:presLayoutVars>
          <dgm:chMax val="0"/>
          <dgm:chPref val="0"/>
        </dgm:presLayoutVars>
      </dgm:prSet>
      <dgm:spPr/>
    </dgm:pt>
    <dgm:pt modelId="{35C7640B-7E51-4038-9364-B72FEDABF15B}" type="pres">
      <dgm:prSet presAssocID="{34C0E39D-1393-4967-AEE7-38FF5DF5F3DF}" presName="desTx" presStyleLbl="revTx" presStyleIdx="3" presStyleCnt="6">
        <dgm:presLayoutVars/>
      </dgm:prSet>
      <dgm:spPr/>
    </dgm:pt>
    <dgm:pt modelId="{1DB6D697-3BCA-4A29-AA40-A468ABD51C29}" type="pres">
      <dgm:prSet presAssocID="{75D5DB05-2CD9-4EB7-A309-D7B9D0946068}" presName="sibTrans" presStyleCnt="0"/>
      <dgm:spPr/>
    </dgm:pt>
    <dgm:pt modelId="{75F6BB7D-AAE2-4FFF-8B30-05172F8C27A4}" type="pres">
      <dgm:prSet presAssocID="{1641743A-B574-4233-9AD0-8D6D093A951F}" presName="compNode" presStyleCnt="0"/>
      <dgm:spPr/>
    </dgm:pt>
    <dgm:pt modelId="{EDC450AB-7691-4886-BCF3-8C8C7A6E65C8}" type="pres">
      <dgm:prSet presAssocID="{1641743A-B574-4233-9AD0-8D6D093A951F}" presName="bgRect" presStyleLbl="bgShp" presStyleIdx="2" presStyleCnt="3"/>
      <dgm:spPr/>
    </dgm:pt>
    <dgm:pt modelId="{EAB0AD4D-1E30-4989-BC67-E56682D02EE5}" type="pres">
      <dgm:prSet presAssocID="{1641743A-B574-4233-9AD0-8D6D093A951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0C39039-E7D9-4D1C-89FE-4308EA4A7964}" type="pres">
      <dgm:prSet presAssocID="{1641743A-B574-4233-9AD0-8D6D093A951F}" presName="spaceRect" presStyleCnt="0"/>
      <dgm:spPr/>
    </dgm:pt>
    <dgm:pt modelId="{441DAF71-B0E1-4F84-BDC0-48075B812003}" type="pres">
      <dgm:prSet presAssocID="{1641743A-B574-4233-9AD0-8D6D093A951F}" presName="parTx" presStyleLbl="revTx" presStyleIdx="4" presStyleCnt="6">
        <dgm:presLayoutVars>
          <dgm:chMax val="0"/>
          <dgm:chPref val="0"/>
        </dgm:presLayoutVars>
      </dgm:prSet>
      <dgm:spPr/>
    </dgm:pt>
    <dgm:pt modelId="{CF43E004-608B-4E59-9CA4-010488C213B4}" type="pres">
      <dgm:prSet presAssocID="{1641743A-B574-4233-9AD0-8D6D093A951F}" presName="desTx" presStyleLbl="revTx" presStyleIdx="5" presStyleCnt="6">
        <dgm:presLayoutVars/>
      </dgm:prSet>
      <dgm:spPr/>
    </dgm:pt>
  </dgm:ptLst>
  <dgm:cxnLst>
    <dgm:cxn modelId="{B8143C0A-BBC4-48CB-9894-AAFA06D5804B}" type="presOf" srcId="{534EA74A-2888-46DD-8F13-413D388B2EFF}" destId="{5F641E9F-E20F-40F9-9A5B-6D2E5E0BBDA9}" srcOrd="0" destOrd="1" presId="urn:microsoft.com/office/officeart/2018/2/layout/IconVerticalSolidList"/>
    <dgm:cxn modelId="{5A6ECB19-E299-4848-A8E6-CADF60C73D52}" type="presOf" srcId="{84E5903B-5E01-400A-9802-2AFC5C166F9B}" destId="{5F641E9F-E20F-40F9-9A5B-6D2E5E0BBDA9}" srcOrd="0" destOrd="2" presId="urn:microsoft.com/office/officeart/2018/2/layout/IconVerticalSolidList"/>
    <dgm:cxn modelId="{8A380E23-9220-4676-94AE-28FF1B0A0030}" srcId="{CEA39FD0-9BEB-4186-867B-FAEBC0C20961}" destId="{534EA74A-2888-46DD-8F13-413D388B2EFF}" srcOrd="1" destOrd="0" parTransId="{457E6717-A4CB-4A4D-9594-F4C48751C9C8}" sibTransId="{6A957D62-05B8-4412-912C-7AF78D5F791F}"/>
    <dgm:cxn modelId="{AC2B2A29-DD25-4452-8A3D-06398F1F3EDC}" srcId="{CEA39FD0-9BEB-4186-867B-FAEBC0C20961}" destId="{84E5903B-5E01-400A-9802-2AFC5C166F9B}" srcOrd="2" destOrd="0" parTransId="{DA3A01C7-9496-4B83-9118-D24052C5C75E}" sibTransId="{AE1E2E2E-36E2-4361-BE46-5D598F19B554}"/>
    <dgm:cxn modelId="{6D9E3329-3A6A-4778-981B-D1BCB19B55C3}" type="presOf" srcId="{A9E3DBDC-36DB-479D-9FFF-E4F94B11A125}" destId="{35C7640B-7E51-4038-9364-B72FEDABF15B}" srcOrd="0" destOrd="1" presId="urn:microsoft.com/office/officeart/2018/2/layout/IconVerticalSolidList"/>
    <dgm:cxn modelId="{E4420E36-E419-4C59-BADE-73485242F713}" type="presOf" srcId="{F80CE04E-193E-4989-8532-36BE2005A9AF}" destId="{CF43E004-608B-4E59-9CA4-010488C213B4}" srcOrd="0" destOrd="0" presId="urn:microsoft.com/office/officeart/2018/2/layout/IconVerticalSolidList"/>
    <dgm:cxn modelId="{E5A73F37-EF1D-4FAC-9B30-BC25E3ACFBE0}" srcId="{3ADF680A-B937-4FC7-8B27-EB188DDFCC40}" destId="{34C0E39D-1393-4967-AEE7-38FF5DF5F3DF}" srcOrd="1" destOrd="0" parTransId="{C4DF2DAE-A66E-470D-AEA0-FFA4D0578F71}" sibTransId="{75D5DB05-2CD9-4EB7-A309-D7B9D0946068}"/>
    <dgm:cxn modelId="{C685C03D-0E90-47CA-B59F-63B70846412D}" type="presOf" srcId="{3ADF680A-B937-4FC7-8B27-EB188DDFCC40}" destId="{1DB1DCC7-880D-4CE3-9863-DE59C53F699C}" srcOrd="0" destOrd="0" presId="urn:microsoft.com/office/officeart/2018/2/layout/IconVerticalSolidList"/>
    <dgm:cxn modelId="{7041E563-5CF8-4882-B3EB-4CACAB64BCF1}" type="presOf" srcId="{1527EFBE-750E-4915-B074-137262B7F467}" destId="{35C7640B-7E51-4038-9364-B72FEDABF15B}" srcOrd="0" destOrd="0" presId="urn:microsoft.com/office/officeart/2018/2/layout/IconVerticalSolidList"/>
    <dgm:cxn modelId="{B5E15371-1857-4B0D-8BCC-F37A8CE99D94}" type="presOf" srcId="{CD5AF63B-68EC-470A-9626-1D4CFD7CFEA4}" destId="{CF43E004-608B-4E59-9CA4-010488C213B4}" srcOrd="0" destOrd="1" presId="urn:microsoft.com/office/officeart/2018/2/layout/IconVerticalSolidList"/>
    <dgm:cxn modelId="{88644090-942B-4A71-8692-CCCEDB256A17}" srcId="{CEA39FD0-9BEB-4186-867B-FAEBC0C20961}" destId="{27077883-A827-47FE-8D70-50341A2C7CFE}" srcOrd="0" destOrd="0" parTransId="{F469E30C-B8D8-448B-8A05-2BF2F1C4BEEC}" sibTransId="{3DEF2F24-7DCB-4C49-A2E6-590C690232A9}"/>
    <dgm:cxn modelId="{068C089E-ECCB-45E0-ADD9-B224E6AA8F55}" type="presOf" srcId="{27077883-A827-47FE-8D70-50341A2C7CFE}" destId="{5F641E9F-E20F-40F9-9A5B-6D2E5E0BBDA9}" srcOrd="0" destOrd="0" presId="urn:microsoft.com/office/officeart/2018/2/layout/IconVerticalSolidList"/>
    <dgm:cxn modelId="{4E994BB3-82E6-496B-ABA7-83B496D1E1AE}" type="presOf" srcId="{34C0E39D-1393-4967-AEE7-38FF5DF5F3DF}" destId="{B25D5955-A734-4B24-80EC-FD6F0745C3F5}" srcOrd="0" destOrd="0" presId="urn:microsoft.com/office/officeart/2018/2/layout/IconVerticalSolidList"/>
    <dgm:cxn modelId="{A37E83C4-FA85-4BFA-B5A5-0DF121538D72}" srcId="{34C0E39D-1393-4967-AEE7-38FF5DF5F3DF}" destId="{1527EFBE-750E-4915-B074-137262B7F467}" srcOrd="0" destOrd="0" parTransId="{1E13C0F6-999A-47BF-9FB1-EE70BD24BEC1}" sibTransId="{659D8BB7-338B-4280-A5D5-2245465BF7BE}"/>
    <dgm:cxn modelId="{068F2BC8-37F4-4353-8C51-A3C624AC6102}" srcId="{3ADF680A-B937-4FC7-8B27-EB188DDFCC40}" destId="{CEA39FD0-9BEB-4186-867B-FAEBC0C20961}" srcOrd="0" destOrd="0" parTransId="{030B31D9-3EFD-4A93-8A8A-1DAF71DDF19F}" sibTransId="{FC574AF0-A017-49C4-BB0A-9E8C5D361C13}"/>
    <dgm:cxn modelId="{6FFAF4C9-60D3-4B5B-8EB9-3CD72FC4C997}" srcId="{1641743A-B574-4233-9AD0-8D6D093A951F}" destId="{CD5AF63B-68EC-470A-9626-1D4CFD7CFEA4}" srcOrd="1" destOrd="0" parTransId="{BE360E68-B12E-4AA8-9476-99FD917AA5DA}" sibTransId="{562413A7-3F67-41DE-997D-CBE8CB223571}"/>
    <dgm:cxn modelId="{D2F6BDDA-A08C-450B-9D95-68FAD3B83AB7}" srcId="{34C0E39D-1393-4967-AEE7-38FF5DF5F3DF}" destId="{A9E3DBDC-36DB-479D-9FFF-E4F94B11A125}" srcOrd="1" destOrd="0" parTransId="{0AFC8F7E-4C98-48E6-817B-F8DF360F1298}" sibTransId="{E03B8697-AF68-4A5B-9260-4C03CF834763}"/>
    <dgm:cxn modelId="{7E1853E1-2995-4C1B-8BB6-8384A61F959F}" type="presOf" srcId="{1641743A-B574-4233-9AD0-8D6D093A951F}" destId="{441DAF71-B0E1-4F84-BDC0-48075B812003}" srcOrd="0" destOrd="0" presId="urn:microsoft.com/office/officeart/2018/2/layout/IconVerticalSolidList"/>
    <dgm:cxn modelId="{C073E4EB-1CB7-4687-96C8-EBC5F385B433}" type="presOf" srcId="{CEA39FD0-9BEB-4186-867B-FAEBC0C20961}" destId="{392560C0-BD1D-4ED8-84BD-82A1BF75CB7C}" srcOrd="0" destOrd="0" presId="urn:microsoft.com/office/officeart/2018/2/layout/IconVerticalSolidList"/>
    <dgm:cxn modelId="{DE9B96EE-84A0-42A8-82ED-89B263440723}" srcId="{3ADF680A-B937-4FC7-8B27-EB188DDFCC40}" destId="{1641743A-B574-4233-9AD0-8D6D093A951F}" srcOrd="2" destOrd="0" parTransId="{BBF642F2-4974-417C-BA8E-53FF98C0CB11}" sibTransId="{8C484E32-2C31-4D2C-9AE8-13E2CDE73AB3}"/>
    <dgm:cxn modelId="{CB3C95FD-6993-4836-A78D-71CB3E630AA3}" srcId="{1641743A-B574-4233-9AD0-8D6D093A951F}" destId="{F80CE04E-193E-4989-8532-36BE2005A9AF}" srcOrd="0" destOrd="0" parTransId="{4B5E7649-8966-487B-9AB2-9A6B93057D0A}" sibTransId="{156C468D-50F6-4A89-AC13-A07054EFEAC3}"/>
    <dgm:cxn modelId="{D32D92D1-EE45-4824-8560-12B5A995974D}" type="presParOf" srcId="{1DB1DCC7-880D-4CE3-9863-DE59C53F699C}" destId="{C3DF9D32-BB80-43D2-A453-17E5BB8C18BD}" srcOrd="0" destOrd="0" presId="urn:microsoft.com/office/officeart/2018/2/layout/IconVerticalSolidList"/>
    <dgm:cxn modelId="{F0B8B23F-8375-4F17-A45B-DFB9FC376ECC}" type="presParOf" srcId="{C3DF9D32-BB80-43D2-A453-17E5BB8C18BD}" destId="{49236F75-2C67-4C42-AFF8-A0BBBC8A6942}" srcOrd="0" destOrd="0" presId="urn:microsoft.com/office/officeart/2018/2/layout/IconVerticalSolidList"/>
    <dgm:cxn modelId="{8165C5AF-EB5B-462C-A59E-902C7DF41EC8}" type="presParOf" srcId="{C3DF9D32-BB80-43D2-A453-17E5BB8C18BD}" destId="{E11C518A-F083-4A9E-9BB1-081A5A77E0BC}" srcOrd="1" destOrd="0" presId="urn:microsoft.com/office/officeart/2018/2/layout/IconVerticalSolidList"/>
    <dgm:cxn modelId="{30E89D0A-9D83-4EED-B0D5-CAFDFFB3B48E}" type="presParOf" srcId="{C3DF9D32-BB80-43D2-A453-17E5BB8C18BD}" destId="{4CE23C16-E73B-489F-9D54-5DD9B8D54690}" srcOrd="2" destOrd="0" presId="urn:microsoft.com/office/officeart/2018/2/layout/IconVerticalSolidList"/>
    <dgm:cxn modelId="{74971FBA-8788-4A98-B50F-BEABD9F74C97}" type="presParOf" srcId="{C3DF9D32-BB80-43D2-A453-17E5BB8C18BD}" destId="{392560C0-BD1D-4ED8-84BD-82A1BF75CB7C}" srcOrd="3" destOrd="0" presId="urn:microsoft.com/office/officeart/2018/2/layout/IconVerticalSolidList"/>
    <dgm:cxn modelId="{22C7CA11-EE9A-438B-A31A-DE43F4FC7AE2}" type="presParOf" srcId="{C3DF9D32-BB80-43D2-A453-17E5BB8C18BD}" destId="{5F641E9F-E20F-40F9-9A5B-6D2E5E0BBDA9}" srcOrd="4" destOrd="0" presId="urn:microsoft.com/office/officeart/2018/2/layout/IconVerticalSolidList"/>
    <dgm:cxn modelId="{0D920DA0-4291-43CB-B5BF-A45E2323CFC8}" type="presParOf" srcId="{1DB1DCC7-880D-4CE3-9863-DE59C53F699C}" destId="{9BEB1CF2-009B-4E45-9610-480E8BC3DB3B}" srcOrd="1" destOrd="0" presId="urn:microsoft.com/office/officeart/2018/2/layout/IconVerticalSolidList"/>
    <dgm:cxn modelId="{A1A14419-4D75-4BF0-BAB5-BB1A7612C137}" type="presParOf" srcId="{1DB1DCC7-880D-4CE3-9863-DE59C53F699C}" destId="{9C0E5FBC-38C8-4CB0-8283-9F4123BE4314}" srcOrd="2" destOrd="0" presId="urn:microsoft.com/office/officeart/2018/2/layout/IconVerticalSolidList"/>
    <dgm:cxn modelId="{3D148F45-BDAC-4A5B-A1BD-D4B4ED35C6A3}" type="presParOf" srcId="{9C0E5FBC-38C8-4CB0-8283-9F4123BE4314}" destId="{97EBB5E7-3495-40F2-9F3D-037DFC86476B}" srcOrd="0" destOrd="0" presId="urn:microsoft.com/office/officeart/2018/2/layout/IconVerticalSolidList"/>
    <dgm:cxn modelId="{93D70274-237B-4976-A19E-2470D437899D}" type="presParOf" srcId="{9C0E5FBC-38C8-4CB0-8283-9F4123BE4314}" destId="{764CF7E8-8578-4E2F-A34F-0B929A5F01CA}" srcOrd="1" destOrd="0" presId="urn:microsoft.com/office/officeart/2018/2/layout/IconVerticalSolidList"/>
    <dgm:cxn modelId="{CFDE095E-9700-4D06-BD10-45883F09CB3F}" type="presParOf" srcId="{9C0E5FBC-38C8-4CB0-8283-9F4123BE4314}" destId="{9589E21E-C587-471A-995E-943B81BC9F31}" srcOrd="2" destOrd="0" presId="urn:microsoft.com/office/officeart/2018/2/layout/IconVerticalSolidList"/>
    <dgm:cxn modelId="{6CA040A0-55E1-44FF-8371-787A814F1C76}" type="presParOf" srcId="{9C0E5FBC-38C8-4CB0-8283-9F4123BE4314}" destId="{B25D5955-A734-4B24-80EC-FD6F0745C3F5}" srcOrd="3" destOrd="0" presId="urn:microsoft.com/office/officeart/2018/2/layout/IconVerticalSolidList"/>
    <dgm:cxn modelId="{2C30F23D-FC70-453E-BE2E-3E1CF7915AF3}" type="presParOf" srcId="{9C0E5FBC-38C8-4CB0-8283-9F4123BE4314}" destId="{35C7640B-7E51-4038-9364-B72FEDABF15B}" srcOrd="4" destOrd="0" presId="urn:microsoft.com/office/officeart/2018/2/layout/IconVerticalSolidList"/>
    <dgm:cxn modelId="{0755F246-C759-4CEF-823F-BC16016AFE71}" type="presParOf" srcId="{1DB1DCC7-880D-4CE3-9863-DE59C53F699C}" destId="{1DB6D697-3BCA-4A29-AA40-A468ABD51C29}" srcOrd="3" destOrd="0" presId="urn:microsoft.com/office/officeart/2018/2/layout/IconVerticalSolidList"/>
    <dgm:cxn modelId="{4940584C-073F-4676-9D86-1C39DE0DC865}" type="presParOf" srcId="{1DB1DCC7-880D-4CE3-9863-DE59C53F699C}" destId="{75F6BB7D-AAE2-4FFF-8B30-05172F8C27A4}" srcOrd="4" destOrd="0" presId="urn:microsoft.com/office/officeart/2018/2/layout/IconVerticalSolidList"/>
    <dgm:cxn modelId="{3030E0EC-78F2-4ED9-8264-FFDC8E9DCEC3}" type="presParOf" srcId="{75F6BB7D-AAE2-4FFF-8B30-05172F8C27A4}" destId="{EDC450AB-7691-4886-BCF3-8C8C7A6E65C8}" srcOrd="0" destOrd="0" presId="urn:microsoft.com/office/officeart/2018/2/layout/IconVerticalSolidList"/>
    <dgm:cxn modelId="{C4389B8F-4D22-49E2-8C4C-AF89AE759337}" type="presParOf" srcId="{75F6BB7D-AAE2-4FFF-8B30-05172F8C27A4}" destId="{EAB0AD4D-1E30-4989-BC67-E56682D02EE5}" srcOrd="1" destOrd="0" presId="urn:microsoft.com/office/officeart/2018/2/layout/IconVerticalSolidList"/>
    <dgm:cxn modelId="{12FD9B5C-CB1E-4440-B068-67EE935E60D3}" type="presParOf" srcId="{75F6BB7D-AAE2-4FFF-8B30-05172F8C27A4}" destId="{10C39039-E7D9-4D1C-89FE-4308EA4A7964}" srcOrd="2" destOrd="0" presId="urn:microsoft.com/office/officeart/2018/2/layout/IconVerticalSolidList"/>
    <dgm:cxn modelId="{C0DFB551-9CAE-4831-B7C2-B9CE90991655}" type="presParOf" srcId="{75F6BB7D-AAE2-4FFF-8B30-05172F8C27A4}" destId="{441DAF71-B0E1-4F84-BDC0-48075B812003}" srcOrd="3" destOrd="0" presId="urn:microsoft.com/office/officeart/2018/2/layout/IconVerticalSolidList"/>
    <dgm:cxn modelId="{0BC10921-5657-41CA-BF29-7E086EC4A894}" type="presParOf" srcId="{75F6BB7D-AAE2-4FFF-8B30-05172F8C27A4}" destId="{CF43E004-608B-4E59-9CA4-010488C213B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64E3D-1A86-3443-A565-8C1F0B586E8F}">
      <dsp:nvSpPr>
        <dsp:cNvPr id="0" name=""/>
        <dsp:cNvSpPr/>
      </dsp:nvSpPr>
      <dsp:spPr>
        <a:xfrm>
          <a:off x="2422" y="397745"/>
          <a:ext cx="2623648" cy="13118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goal is to develop a </a:t>
          </a:r>
          <a:r>
            <a:rPr lang="en-US" sz="2500" b="1" kern="1200"/>
            <a:t>vehicle detection</a:t>
          </a:r>
          <a:endParaRPr lang="en-US" sz="2500" kern="1200"/>
        </a:p>
      </dsp:txBody>
      <dsp:txXfrm>
        <a:off x="40844" y="436167"/>
        <a:ext cx="2546804" cy="1234980"/>
      </dsp:txXfrm>
    </dsp:sp>
    <dsp:sp modelId="{4EDAF594-66CF-094F-9430-EC02A03606F9}">
      <dsp:nvSpPr>
        <dsp:cNvPr id="0" name=""/>
        <dsp:cNvSpPr/>
      </dsp:nvSpPr>
      <dsp:spPr>
        <a:xfrm>
          <a:off x="2422" y="1906343"/>
          <a:ext cx="2623648" cy="13118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Detect and identify vehicles in images</a:t>
          </a:r>
        </a:p>
      </dsp:txBody>
      <dsp:txXfrm>
        <a:off x="40844" y="1944765"/>
        <a:ext cx="2546804" cy="1234980"/>
      </dsp:txXfrm>
    </dsp:sp>
    <dsp:sp modelId="{CF6EE657-7D31-2842-BE0B-06CE8A16AA13}">
      <dsp:nvSpPr>
        <dsp:cNvPr id="0" name=""/>
        <dsp:cNvSpPr/>
      </dsp:nvSpPr>
      <dsp:spPr>
        <a:xfrm>
          <a:off x="2422" y="3414940"/>
          <a:ext cx="2623648" cy="13118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Applications:</a:t>
          </a:r>
        </a:p>
      </dsp:txBody>
      <dsp:txXfrm>
        <a:off x="40844" y="3453362"/>
        <a:ext cx="2546804" cy="1234980"/>
      </dsp:txXfrm>
    </dsp:sp>
    <dsp:sp modelId="{5A6B53B5-E631-4842-972B-939AFB884C08}">
      <dsp:nvSpPr>
        <dsp:cNvPr id="0" name=""/>
        <dsp:cNvSpPr/>
      </dsp:nvSpPr>
      <dsp:spPr>
        <a:xfrm rot="19457599">
          <a:off x="2504593" y="3673620"/>
          <a:ext cx="1292413" cy="40166"/>
        </a:xfrm>
        <a:custGeom>
          <a:avLst/>
          <a:gdLst/>
          <a:ahLst/>
          <a:cxnLst/>
          <a:rect l="0" t="0" r="0" b="0"/>
          <a:pathLst>
            <a:path>
              <a:moveTo>
                <a:pt x="0" y="20083"/>
              </a:moveTo>
              <a:lnTo>
                <a:pt x="1292413" y="20083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18490" y="3661393"/>
        <a:ext cx="64620" cy="64620"/>
      </dsp:txXfrm>
    </dsp:sp>
    <dsp:sp modelId="{5DCA3673-217B-E245-9174-D6540778E625}">
      <dsp:nvSpPr>
        <dsp:cNvPr id="0" name=""/>
        <dsp:cNvSpPr/>
      </dsp:nvSpPr>
      <dsp:spPr>
        <a:xfrm>
          <a:off x="3675530" y="2660641"/>
          <a:ext cx="2623648" cy="13118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Autonomous Driving</a:t>
          </a:r>
          <a:endParaRPr lang="en-US" sz="2500" kern="1200"/>
        </a:p>
      </dsp:txBody>
      <dsp:txXfrm>
        <a:off x="3713952" y="2699063"/>
        <a:ext cx="2546804" cy="1234980"/>
      </dsp:txXfrm>
    </dsp:sp>
    <dsp:sp modelId="{AE282C6C-593B-9045-80CD-84AC8AD52120}">
      <dsp:nvSpPr>
        <dsp:cNvPr id="0" name=""/>
        <dsp:cNvSpPr/>
      </dsp:nvSpPr>
      <dsp:spPr>
        <a:xfrm rot="2142401">
          <a:off x="2504593" y="4427919"/>
          <a:ext cx="1292413" cy="40166"/>
        </a:xfrm>
        <a:custGeom>
          <a:avLst/>
          <a:gdLst/>
          <a:ahLst/>
          <a:cxnLst/>
          <a:rect l="0" t="0" r="0" b="0"/>
          <a:pathLst>
            <a:path>
              <a:moveTo>
                <a:pt x="0" y="20083"/>
              </a:moveTo>
              <a:lnTo>
                <a:pt x="1292413" y="20083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18490" y="4415691"/>
        <a:ext cx="64620" cy="64620"/>
      </dsp:txXfrm>
    </dsp:sp>
    <dsp:sp modelId="{20558F66-CC3B-8144-A8AF-0A3FA959822F}">
      <dsp:nvSpPr>
        <dsp:cNvPr id="0" name=""/>
        <dsp:cNvSpPr/>
      </dsp:nvSpPr>
      <dsp:spPr>
        <a:xfrm>
          <a:off x="3675530" y="4169239"/>
          <a:ext cx="2623648" cy="13118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Traffic Surveillance</a:t>
          </a:r>
          <a:endParaRPr lang="en-US" sz="2500" kern="1200"/>
        </a:p>
      </dsp:txBody>
      <dsp:txXfrm>
        <a:off x="3713952" y="4207661"/>
        <a:ext cx="2546804" cy="12349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A71C0-60DC-C744-BC07-89362EDE7DD8}">
      <dsp:nvSpPr>
        <dsp:cNvPr id="0" name=""/>
        <dsp:cNvSpPr/>
      </dsp:nvSpPr>
      <dsp:spPr>
        <a:xfrm>
          <a:off x="0" y="180443"/>
          <a:ext cx="6301601" cy="66338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1. Baseline Model: Decision Tree</a:t>
          </a:r>
        </a:p>
      </dsp:txBody>
      <dsp:txXfrm>
        <a:off x="32384" y="212827"/>
        <a:ext cx="6236833" cy="598621"/>
      </dsp:txXfrm>
    </dsp:sp>
    <dsp:sp modelId="{D16849F8-8D74-C74C-AE6B-3D654DE31CBD}">
      <dsp:nvSpPr>
        <dsp:cNvPr id="0" name=""/>
        <dsp:cNvSpPr/>
      </dsp:nvSpPr>
      <dsp:spPr>
        <a:xfrm>
          <a:off x="0" y="843833"/>
          <a:ext cx="6301601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076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A simple and interpretable model.</a:t>
          </a:r>
        </a:p>
      </dsp:txBody>
      <dsp:txXfrm>
        <a:off x="0" y="843833"/>
        <a:ext cx="6301601" cy="447120"/>
      </dsp:txXfrm>
    </dsp:sp>
    <dsp:sp modelId="{9AA7409C-0FB3-5041-9E2A-FA65E2BC353D}">
      <dsp:nvSpPr>
        <dsp:cNvPr id="0" name=""/>
        <dsp:cNvSpPr/>
      </dsp:nvSpPr>
      <dsp:spPr>
        <a:xfrm>
          <a:off x="0" y="1290953"/>
          <a:ext cx="6301601" cy="663389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2. Traditional Method: HOG + SVM</a:t>
          </a:r>
        </a:p>
      </dsp:txBody>
      <dsp:txXfrm>
        <a:off x="32384" y="1323337"/>
        <a:ext cx="6236833" cy="598621"/>
      </dsp:txXfrm>
    </dsp:sp>
    <dsp:sp modelId="{74A87BC7-A695-4F4E-8C7F-EFEA05C95947}">
      <dsp:nvSpPr>
        <dsp:cNvPr id="0" name=""/>
        <dsp:cNvSpPr/>
      </dsp:nvSpPr>
      <dsp:spPr>
        <a:xfrm>
          <a:off x="0" y="1954343"/>
          <a:ext cx="6301601" cy="1033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076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HOG:Extracts edge and gradient features.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SVM: Classifies the features into Vehicle/No Vehicle.</a:t>
          </a:r>
        </a:p>
      </dsp:txBody>
      <dsp:txXfrm>
        <a:off x="0" y="1954343"/>
        <a:ext cx="6301601" cy="1033964"/>
      </dsp:txXfrm>
    </dsp:sp>
    <dsp:sp modelId="{E05201EF-B544-1E42-9AAD-72663ADFBB3D}">
      <dsp:nvSpPr>
        <dsp:cNvPr id="0" name=""/>
        <dsp:cNvSpPr/>
      </dsp:nvSpPr>
      <dsp:spPr>
        <a:xfrm>
          <a:off x="0" y="2988308"/>
          <a:ext cx="6301601" cy="663389"/>
        </a:xfrm>
        <a:prstGeom prst="roundRect">
          <a:avLst/>
        </a:prstGeom>
        <a:solidFill>
          <a:schemeClr val="accent2">
            <a:hueOff val="4295742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3. Deep Learning: CNN (Custom Model)</a:t>
          </a:r>
        </a:p>
      </dsp:txBody>
      <dsp:txXfrm>
        <a:off x="32384" y="3020692"/>
        <a:ext cx="6236833" cy="598621"/>
      </dsp:txXfrm>
    </dsp:sp>
    <dsp:sp modelId="{1F3136D4-40F2-B144-A8AA-7EACC8971945}">
      <dsp:nvSpPr>
        <dsp:cNvPr id="0" name=""/>
        <dsp:cNvSpPr/>
      </dsp:nvSpPr>
      <dsp:spPr>
        <a:xfrm>
          <a:off x="0" y="3651698"/>
          <a:ext cx="6301601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076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Automatically extract features.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Architecture: Conv → Pool → Dense Layers.</a:t>
          </a:r>
        </a:p>
      </dsp:txBody>
      <dsp:txXfrm>
        <a:off x="0" y="3651698"/>
        <a:ext cx="6301601" cy="726570"/>
      </dsp:txXfrm>
    </dsp:sp>
    <dsp:sp modelId="{7892D785-3C51-E94D-8AAF-9E108C96BE9B}">
      <dsp:nvSpPr>
        <dsp:cNvPr id="0" name=""/>
        <dsp:cNvSpPr/>
      </dsp:nvSpPr>
      <dsp:spPr>
        <a:xfrm>
          <a:off x="0" y="4378268"/>
          <a:ext cx="6301601" cy="663389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4. Object Detection: YOLOv5</a:t>
          </a:r>
        </a:p>
      </dsp:txBody>
      <dsp:txXfrm>
        <a:off x="32384" y="4410652"/>
        <a:ext cx="6236833" cy="598621"/>
      </dsp:txXfrm>
    </dsp:sp>
    <dsp:sp modelId="{B0A84FAC-66DC-CB49-AF62-EA8CB1BED366}">
      <dsp:nvSpPr>
        <dsp:cNvPr id="0" name=""/>
        <dsp:cNvSpPr/>
      </dsp:nvSpPr>
      <dsp:spPr>
        <a:xfrm>
          <a:off x="0" y="5041658"/>
          <a:ext cx="6301601" cy="656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076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Detects vehicles and predicts bounding boxes in one pass..</a:t>
          </a:r>
        </a:p>
      </dsp:txBody>
      <dsp:txXfrm>
        <a:off x="0" y="5041658"/>
        <a:ext cx="6301601" cy="6567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5B9B82-7768-5148-80BC-FAE4304893F4}">
      <dsp:nvSpPr>
        <dsp:cNvPr id="0" name=""/>
        <dsp:cNvSpPr/>
      </dsp:nvSpPr>
      <dsp:spPr>
        <a:xfrm>
          <a:off x="0" y="298380"/>
          <a:ext cx="6900512" cy="18710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74904" rIns="5355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Convert images to </a:t>
          </a:r>
          <a:r>
            <a:rPr lang="en-US" sz="1800" b="1" kern="1200"/>
            <a:t>grayscale</a:t>
          </a:r>
          <a:r>
            <a:rPr lang="en-US" sz="1800" kern="1200"/>
            <a:t>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Resize images to </a:t>
          </a:r>
          <a:r>
            <a:rPr lang="en-US" sz="1800" b="1" kern="1200"/>
            <a:t>64x64</a:t>
          </a:r>
          <a:r>
            <a:rPr lang="en-US" sz="1800" kern="1200"/>
            <a:t> pixels to ensure uniform input size.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Flatten the 2D grayscale images into 1D feature vectors for the Decision Tree classifier.</a:t>
          </a:r>
        </a:p>
      </dsp:txBody>
      <dsp:txXfrm>
        <a:off x="0" y="298380"/>
        <a:ext cx="6900512" cy="1871099"/>
      </dsp:txXfrm>
    </dsp:sp>
    <dsp:sp modelId="{F72E8A38-F22D-294E-BB7F-3FE826AE6AEB}">
      <dsp:nvSpPr>
        <dsp:cNvPr id="0" name=""/>
        <dsp:cNvSpPr/>
      </dsp:nvSpPr>
      <dsp:spPr>
        <a:xfrm>
          <a:off x="345025" y="32700"/>
          <a:ext cx="4830358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Data Preprocessing</a:t>
          </a:r>
          <a:r>
            <a:rPr lang="en-US" sz="1800" kern="1200"/>
            <a:t>:</a:t>
          </a:r>
        </a:p>
      </dsp:txBody>
      <dsp:txXfrm>
        <a:off x="370964" y="58639"/>
        <a:ext cx="4778480" cy="479482"/>
      </dsp:txXfrm>
    </dsp:sp>
    <dsp:sp modelId="{933AEEE1-FB13-444C-A6AC-4881FCF217BA}">
      <dsp:nvSpPr>
        <dsp:cNvPr id="0" name=""/>
        <dsp:cNvSpPr/>
      </dsp:nvSpPr>
      <dsp:spPr>
        <a:xfrm>
          <a:off x="0" y="2532360"/>
          <a:ext cx="6900512" cy="1559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74904" rIns="5355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Each pixel value becomes a feature in the flattened vector.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No feature extraction methods like HOG are applied since Decision Tree directly uses raw pixel values.</a:t>
          </a:r>
        </a:p>
      </dsp:txBody>
      <dsp:txXfrm>
        <a:off x="0" y="2532360"/>
        <a:ext cx="6900512" cy="1559250"/>
      </dsp:txXfrm>
    </dsp:sp>
    <dsp:sp modelId="{2010FBED-0B63-D44B-B7CB-69B0CEE2B787}">
      <dsp:nvSpPr>
        <dsp:cNvPr id="0" name=""/>
        <dsp:cNvSpPr/>
      </dsp:nvSpPr>
      <dsp:spPr>
        <a:xfrm>
          <a:off x="345025" y="2266680"/>
          <a:ext cx="4830358" cy="531360"/>
        </a:xfrm>
        <a:prstGeom prst="round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Feature Representation</a:t>
          </a:r>
          <a:r>
            <a:rPr lang="en-US" sz="1800" kern="1200"/>
            <a:t>:</a:t>
          </a:r>
        </a:p>
      </dsp:txBody>
      <dsp:txXfrm>
        <a:off x="370964" y="2292619"/>
        <a:ext cx="4778480" cy="479482"/>
      </dsp:txXfrm>
    </dsp:sp>
    <dsp:sp modelId="{86BA5555-A85F-0341-ABC0-C690452E1F98}">
      <dsp:nvSpPr>
        <dsp:cNvPr id="0" name=""/>
        <dsp:cNvSpPr/>
      </dsp:nvSpPr>
      <dsp:spPr>
        <a:xfrm>
          <a:off x="0" y="4454490"/>
          <a:ext cx="6900512" cy="10489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74904" rIns="53555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X_train: Flattened pixel values.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y_train: Labels (Vehicle/No Vehicle).</a:t>
          </a:r>
        </a:p>
      </dsp:txBody>
      <dsp:txXfrm>
        <a:off x="0" y="4454490"/>
        <a:ext cx="6900512" cy="1048949"/>
      </dsp:txXfrm>
    </dsp:sp>
    <dsp:sp modelId="{FF91F462-5D86-9341-8795-1F5AC2F5E0C6}">
      <dsp:nvSpPr>
        <dsp:cNvPr id="0" name=""/>
        <dsp:cNvSpPr/>
      </dsp:nvSpPr>
      <dsp:spPr>
        <a:xfrm>
          <a:off x="345025" y="4188810"/>
          <a:ext cx="4830358" cy="531360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Model Training</a:t>
          </a:r>
          <a:r>
            <a:rPr lang="en-US" sz="1800" kern="1200"/>
            <a:t>:</a:t>
          </a:r>
        </a:p>
      </dsp:txBody>
      <dsp:txXfrm>
        <a:off x="370964" y="4214749"/>
        <a:ext cx="4778480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C77F96-3137-3040-8317-45CB0971F4D5}">
      <dsp:nvSpPr>
        <dsp:cNvPr id="0" name=""/>
        <dsp:cNvSpPr/>
      </dsp:nvSpPr>
      <dsp:spPr>
        <a:xfrm>
          <a:off x="0" y="63031"/>
          <a:ext cx="10506456" cy="46683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Data Preprocessing</a:t>
          </a:r>
          <a:r>
            <a:rPr lang="en-US" sz="1900" kern="1200"/>
            <a:t>:</a:t>
          </a:r>
        </a:p>
      </dsp:txBody>
      <dsp:txXfrm>
        <a:off x="22789" y="85820"/>
        <a:ext cx="10460878" cy="421252"/>
      </dsp:txXfrm>
    </dsp:sp>
    <dsp:sp modelId="{EAC6A3CE-5BDA-1D4C-9E74-C5D49D6A7FBE}">
      <dsp:nvSpPr>
        <dsp:cNvPr id="0" name=""/>
        <dsp:cNvSpPr/>
      </dsp:nvSpPr>
      <dsp:spPr>
        <a:xfrm>
          <a:off x="0" y="529861"/>
          <a:ext cx="10506456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58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Convert images to </a:t>
          </a:r>
          <a:r>
            <a:rPr lang="en-US" sz="1500" b="1" kern="1200"/>
            <a:t>grayscale</a:t>
          </a:r>
          <a:r>
            <a:rPr lang="en-US" sz="1500" kern="1200"/>
            <a:t> to reduce computational complexity.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Resize images to </a:t>
          </a:r>
          <a:r>
            <a:rPr lang="en-US" sz="1500" b="1" kern="1200"/>
            <a:t>64x64</a:t>
          </a:r>
          <a:r>
            <a:rPr lang="en-US" sz="1500" kern="1200"/>
            <a:t> pixels for uniformity.</a:t>
          </a:r>
        </a:p>
      </dsp:txBody>
      <dsp:txXfrm>
        <a:off x="0" y="529861"/>
        <a:ext cx="10506456" cy="521122"/>
      </dsp:txXfrm>
    </dsp:sp>
    <dsp:sp modelId="{D599873A-7397-1E48-B3EC-268464D06119}">
      <dsp:nvSpPr>
        <dsp:cNvPr id="0" name=""/>
        <dsp:cNvSpPr/>
      </dsp:nvSpPr>
      <dsp:spPr>
        <a:xfrm>
          <a:off x="0" y="1050984"/>
          <a:ext cx="10506456" cy="46683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Histogram of Oriented Gradients (HOG)</a:t>
          </a:r>
          <a:r>
            <a:rPr lang="en-US" sz="1900" kern="1200"/>
            <a:t> was used to extract features:</a:t>
          </a:r>
        </a:p>
      </dsp:txBody>
      <dsp:txXfrm>
        <a:off x="22789" y="1073773"/>
        <a:ext cx="10460878" cy="421252"/>
      </dsp:txXfrm>
    </dsp:sp>
    <dsp:sp modelId="{A713460C-7FF5-DF4E-9F56-FCA57CAC09E7}">
      <dsp:nvSpPr>
        <dsp:cNvPr id="0" name=""/>
        <dsp:cNvSpPr/>
      </dsp:nvSpPr>
      <dsp:spPr>
        <a:xfrm>
          <a:off x="0" y="1517814"/>
          <a:ext cx="10506456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58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1" kern="1200"/>
            <a:t>Edge Detection</a:t>
          </a:r>
          <a:r>
            <a:rPr lang="en-US" sz="1500" kern="1200"/>
            <a:t>: HOG captures edge and gradient information in the image.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1" kern="1200"/>
            <a:t>Orientations</a:t>
          </a:r>
          <a:r>
            <a:rPr lang="en-US" sz="1500" kern="1200"/>
            <a:t>: Divides the image into cells and computes gradients in specific orientations.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1" kern="1200"/>
            <a:t>Block Normalization</a:t>
          </a:r>
          <a:r>
            <a:rPr lang="en-US" sz="1500" kern="1200"/>
            <a:t>: Ensures invariance to lighting changes.</a:t>
          </a:r>
        </a:p>
      </dsp:txBody>
      <dsp:txXfrm>
        <a:off x="0" y="1517814"/>
        <a:ext cx="10506456" cy="786599"/>
      </dsp:txXfrm>
    </dsp:sp>
    <dsp:sp modelId="{5E578160-8ECF-7740-AC1C-11F7F4E49414}">
      <dsp:nvSpPr>
        <dsp:cNvPr id="0" name=""/>
        <dsp:cNvSpPr/>
      </dsp:nvSpPr>
      <dsp:spPr>
        <a:xfrm>
          <a:off x="0" y="2304414"/>
          <a:ext cx="10506456" cy="46683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HOG converts the image into a fixed-length feature vector.</a:t>
          </a:r>
        </a:p>
      </dsp:txBody>
      <dsp:txXfrm>
        <a:off x="22789" y="2327203"/>
        <a:ext cx="10460878" cy="421252"/>
      </dsp:txXfrm>
    </dsp:sp>
    <dsp:sp modelId="{DD557F8B-3D4C-DB45-96FD-8BFE8587FE5A}">
      <dsp:nvSpPr>
        <dsp:cNvPr id="0" name=""/>
        <dsp:cNvSpPr/>
      </dsp:nvSpPr>
      <dsp:spPr>
        <a:xfrm>
          <a:off x="0" y="2825964"/>
          <a:ext cx="10506456" cy="46683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Classification using SVM</a:t>
          </a:r>
          <a:r>
            <a:rPr lang="en-US" sz="1900" kern="1200"/>
            <a:t>:</a:t>
          </a:r>
        </a:p>
      </dsp:txBody>
      <dsp:txXfrm>
        <a:off x="22789" y="2848753"/>
        <a:ext cx="10460878" cy="421252"/>
      </dsp:txXfrm>
    </dsp:sp>
    <dsp:sp modelId="{BB60BE63-9C6B-6441-B7C1-0C644CDC5701}">
      <dsp:nvSpPr>
        <dsp:cNvPr id="0" name=""/>
        <dsp:cNvSpPr/>
      </dsp:nvSpPr>
      <dsp:spPr>
        <a:xfrm>
          <a:off x="0" y="3292794"/>
          <a:ext cx="10506456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58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The extracted HOG features were used as input for a </a:t>
          </a:r>
          <a:r>
            <a:rPr lang="en-US" sz="1500" b="1" kern="1200"/>
            <a:t>Support Vector Machine (SVM)</a:t>
          </a:r>
          <a:r>
            <a:rPr lang="en-US" sz="1500" kern="1200"/>
            <a:t>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1" kern="1200"/>
            <a:t>SVM</a:t>
          </a:r>
          <a:r>
            <a:rPr lang="en-US" sz="1500" kern="1200"/>
            <a:t> finds the hyperplane that best separates the </a:t>
          </a:r>
          <a:r>
            <a:rPr lang="en-US" sz="1500" b="1" kern="1200"/>
            <a:t>Vehicle</a:t>
          </a:r>
          <a:r>
            <a:rPr lang="en-US" sz="1500" kern="1200"/>
            <a:t> and </a:t>
          </a:r>
          <a:r>
            <a:rPr lang="en-US" sz="1500" b="1" kern="1200"/>
            <a:t>No Vehicle</a:t>
          </a:r>
          <a:r>
            <a:rPr lang="en-US" sz="1500" kern="1200"/>
            <a:t> classes.</a:t>
          </a:r>
        </a:p>
      </dsp:txBody>
      <dsp:txXfrm>
        <a:off x="0" y="3292794"/>
        <a:ext cx="10506456" cy="5211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D07FB-90D6-E743-A3BE-29BAA4958884}">
      <dsp:nvSpPr>
        <dsp:cNvPr id="0" name=""/>
        <dsp:cNvSpPr/>
      </dsp:nvSpPr>
      <dsp:spPr>
        <a:xfrm>
          <a:off x="0" y="88225"/>
          <a:ext cx="6906491" cy="9183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Data Preprocessing</a:t>
          </a:r>
          <a:r>
            <a:rPr lang="en-US" sz="2300" kern="1200"/>
            <a:t>:</a:t>
          </a:r>
        </a:p>
      </dsp:txBody>
      <dsp:txXfrm>
        <a:off x="44828" y="133053"/>
        <a:ext cx="6816835" cy="828647"/>
      </dsp:txXfrm>
    </dsp:sp>
    <dsp:sp modelId="{FD8A19F0-DAA9-7D4F-9E95-A95A7E605B61}">
      <dsp:nvSpPr>
        <dsp:cNvPr id="0" name=""/>
        <dsp:cNvSpPr/>
      </dsp:nvSpPr>
      <dsp:spPr>
        <a:xfrm>
          <a:off x="0" y="1006528"/>
          <a:ext cx="6906491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281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solidFill>
                <a:schemeClr val="bg1"/>
              </a:solidFill>
            </a:rPr>
            <a:t>Resize images to </a:t>
          </a:r>
          <a:r>
            <a:rPr lang="en-US" sz="1800" b="1" kern="1200" dirty="0">
              <a:solidFill>
                <a:schemeClr val="bg1"/>
              </a:solidFill>
            </a:rPr>
            <a:t>128x128</a:t>
          </a:r>
          <a:r>
            <a:rPr lang="en-US" sz="1800" kern="1200" dirty="0">
              <a:solidFill>
                <a:schemeClr val="bg1"/>
              </a:solidFill>
            </a:rPr>
            <a:t> pixels for input to the CNN.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solidFill>
                <a:schemeClr val="bg1"/>
              </a:solidFill>
            </a:rPr>
            <a:t>Normalize pixel values to [0, 1] to stabilize training.</a:t>
          </a:r>
        </a:p>
      </dsp:txBody>
      <dsp:txXfrm>
        <a:off x="0" y="1006528"/>
        <a:ext cx="6906491" cy="618930"/>
      </dsp:txXfrm>
    </dsp:sp>
    <dsp:sp modelId="{6E6B720E-529E-B347-ABA4-4586C58A9204}">
      <dsp:nvSpPr>
        <dsp:cNvPr id="0" name=""/>
        <dsp:cNvSpPr/>
      </dsp:nvSpPr>
      <dsp:spPr>
        <a:xfrm>
          <a:off x="0" y="1625458"/>
          <a:ext cx="6906491" cy="9183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Convolutional Layers</a:t>
          </a:r>
          <a:r>
            <a:rPr lang="en-US" sz="2300" kern="1200"/>
            <a:t>: Learn spatial features like edges, shapes, and patterns.</a:t>
          </a:r>
        </a:p>
      </dsp:txBody>
      <dsp:txXfrm>
        <a:off x="44828" y="1670286"/>
        <a:ext cx="6816835" cy="828647"/>
      </dsp:txXfrm>
    </dsp:sp>
    <dsp:sp modelId="{6F8CADFB-1B59-2D42-A704-F0DCB5E7E226}">
      <dsp:nvSpPr>
        <dsp:cNvPr id="0" name=""/>
        <dsp:cNvSpPr/>
      </dsp:nvSpPr>
      <dsp:spPr>
        <a:xfrm>
          <a:off x="0" y="2610002"/>
          <a:ext cx="6906491" cy="9183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Pooling Layers</a:t>
          </a:r>
          <a:r>
            <a:rPr lang="en-US" sz="2300" kern="1200"/>
            <a:t>: Reduce spatial dimensions while retaining important features.</a:t>
          </a:r>
        </a:p>
      </dsp:txBody>
      <dsp:txXfrm>
        <a:off x="44828" y="2654830"/>
        <a:ext cx="6816835" cy="828647"/>
      </dsp:txXfrm>
    </dsp:sp>
    <dsp:sp modelId="{5DF0D668-A188-364F-B302-72FBB331026E}">
      <dsp:nvSpPr>
        <dsp:cNvPr id="0" name=""/>
        <dsp:cNvSpPr/>
      </dsp:nvSpPr>
      <dsp:spPr>
        <a:xfrm>
          <a:off x="0" y="3594546"/>
          <a:ext cx="6906491" cy="91830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Dense Layers</a:t>
          </a:r>
          <a:r>
            <a:rPr lang="en-US" sz="2300" kern="1200"/>
            <a:t>: Fully connected layers combine features for classification.</a:t>
          </a:r>
        </a:p>
      </dsp:txBody>
      <dsp:txXfrm>
        <a:off x="44828" y="3639374"/>
        <a:ext cx="6816835" cy="828647"/>
      </dsp:txXfrm>
    </dsp:sp>
    <dsp:sp modelId="{1AD2725E-3025-624C-9969-C0F584C3E405}">
      <dsp:nvSpPr>
        <dsp:cNvPr id="0" name=""/>
        <dsp:cNvSpPr/>
      </dsp:nvSpPr>
      <dsp:spPr>
        <a:xfrm>
          <a:off x="0" y="4579090"/>
          <a:ext cx="6906491" cy="91830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Dropout</a:t>
          </a:r>
          <a:r>
            <a:rPr lang="en-US" sz="2300" kern="1200"/>
            <a:t>: Prevent overfitting by randomly dropping neurons during training.</a:t>
          </a:r>
        </a:p>
      </dsp:txBody>
      <dsp:txXfrm>
        <a:off x="44828" y="4623918"/>
        <a:ext cx="6816835" cy="82864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236F75-2C67-4C42-AFF8-A0BBBC8A6942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C518A-F083-4A9E-9BB1-081A5A77E0BC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2560C0-BD1D-4ED8-84BD-82A1BF75CB7C}">
      <dsp:nvSpPr>
        <dsp:cNvPr id="0" name=""/>
        <dsp:cNvSpPr/>
      </dsp:nvSpPr>
      <dsp:spPr>
        <a:xfrm>
          <a:off x="1435590" y="53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Successfully implemented and compared multiple models for vehicle detection:</a:t>
          </a:r>
        </a:p>
      </dsp:txBody>
      <dsp:txXfrm>
        <a:off x="1435590" y="531"/>
        <a:ext cx="4732020" cy="1242935"/>
      </dsp:txXfrm>
    </dsp:sp>
    <dsp:sp modelId="{5F641E9F-E20F-40F9-9A5B-6D2E5E0BBDA9}">
      <dsp:nvSpPr>
        <dsp:cNvPr id="0" name=""/>
        <dsp:cNvSpPr/>
      </dsp:nvSpPr>
      <dsp:spPr>
        <a:xfrm>
          <a:off x="6167610" y="53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Baseline</a:t>
          </a:r>
          <a:r>
            <a:rPr lang="en-US" sz="1600" kern="1200"/>
            <a:t>: Decision Tree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Traditional</a:t>
          </a:r>
          <a:r>
            <a:rPr lang="en-US" sz="1600" kern="1200"/>
            <a:t>: HOG + SVM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Deep Learning</a:t>
          </a:r>
          <a:r>
            <a:rPr lang="en-US" sz="1600" kern="1200"/>
            <a:t>: CNN and YOLOv5</a:t>
          </a:r>
        </a:p>
      </dsp:txBody>
      <dsp:txXfrm>
        <a:off x="6167610" y="531"/>
        <a:ext cx="4347989" cy="1242935"/>
      </dsp:txXfrm>
    </dsp:sp>
    <dsp:sp modelId="{97EBB5E7-3495-40F2-9F3D-037DFC86476B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4CF7E8-8578-4E2F-A34F-0B929A5F01CA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5D5955-A734-4B24-80EC-FD6F0745C3F5}">
      <dsp:nvSpPr>
        <dsp:cNvPr id="0" name=""/>
        <dsp:cNvSpPr/>
      </dsp:nvSpPr>
      <dsp:spPr>
        <a:xfrm>
          <a:off x="1435590" y="155420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Achieved:</a:t>
          </a:r>
        </a:p>
      </dsp:txBody>
      <dsp:txXfrm>
        <a:off x="1435590" y="1554201"/>
        <a:ext cx="4732020" cy="1242935"/>
      </dsp:txXfrm>
    </dsp:sp>
    <dsp:sp modelId="{35C7640B-7E51-4038-9364-B72FEDABF15B}">
      <dsp:nvSpPr>
        <dsp:cNvPr id="0" name=""/>
        <dsp:cNvSpPr/>
      </dsp:nvSpPr>
      <dsp:spPr>
        <a:xfrm>
          <a:off x="6167610" y="155420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High Accuracy</a:t>
          </a:r>
          <a:r>
            <a:rPr lang="en-US" sz="1600" kern="1200"/>
            <a:t> (99.47% with CNN).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Real-Time Detection</a:t>
          </a:r>
          <a:r>
            <a:rPr lang="en-US" sz="1600" kern="1200"/>
            <a:t> (YOLOv5).</a:t>
          </a:r>
        </a:p>
      </dsp:txBody>
      <dsp:txXfrm>
        <a:off x="6167610" y="1554201"/>
        <a:ext cx="4347989" cy="1242935"/>
      </dsp:txXfrm>
    </dsp:sp>
    <dsp:sp modelId="{EDC450AB-7691-4886-BCF3-8C8C7A6E65C8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B0AD4D-1E30-4989-BC67-E56682D02EE5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DAF71-B0E1-4F84-BDC0-48075B812003}">
      <dsp:nvSpPr>
        <dsp:cNvPr id="0" name=""/>
        <dsp:cNvSpPr/>
      </dsp:nvSpPr>
      <dsp:spPr>
        <a:xfrm>
          <a:off x="1435590" y="3107870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Future work will focus on:</a:t>
          </a:r>
        </a:p>
      </dsp:txBody>
      <dsp:txXfrm>
        <a:off x="1435590" y="3107870"/>
        <a:ext cx="4732020" cy="1242935"/>
      </dsp:txXfrm>
    </dsp:sp>
    <dsp:sp modelId="{CF43E004-608B-4E59-9CA4-010488C213B4}">
      <dsp:nvSpPr>
        <dsp:cNvPr id="0" name=""/>
        <dsp:cNvSpPr/>
      </dsp:nvSpPr>
      <dsp:spPr>
        <a:xfrm>
          <a:off x="6167610" y="3107870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Real-time video stream processing.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Custom YOLOv5 training for specific vehicle datasets.</a:t>
          </a:r>
        </a:p>
      </dsp:txBody>
      <dsp:txXfrm>
        <a:off x="6167610" y="3107870"/>
        <a:ext cx="434798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3A08E-95D1-96D0-5A22-B38C8D194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26119-F937-A24C-73C5-08958A731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4A59B-ABDF-7653-F614-C7D7A9F2C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D554-875F-D041-A867-C15CB8FCF18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C600C-904A-9B8D-00A6-82BCE289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B13F8-73BD-6255-09B2-89718C7C8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6F14-F462-A240-B8C0-7BCC2B5FB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15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C160D-BCBD-12C6-6847-B224B767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066DC-0BA1-1327-B012-954CDE894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DF86C-6BA6-3C96-FCAF-F7BD1BD57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D554-875F-D041-A867-C15CB8FCF18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9980C-0742-A57D-B028-1946D8598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CB2CF-47FA-6C1A-D07C-ED6EE14E8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6F14-F462-A240-B8C0-7BCC2B5FB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10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A02978-1179-D72A-1606-FA6DDB2400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D4B016-DE3A-4167-EEFF-13D58F905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5BECE-AD1C-182D-CBB4-12F62BE3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D554-875F-D041-A867-C15CB8FCF18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2485F-8352-31A9-65B9-9F4C574F8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3590C-D055-56BE-D2AF-D0FDCE938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6F14-F462-A240-B8C0-7BCC2B5FB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7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4E60A-0A4E-7043-9BB7-E9677FB9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2B4CD-65F7-E249-52E5-64017DF9D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7A6EF-7E0E-68C2-5E9A-E4A3D668D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D554-875F-D041-A867-C15CB8FCF18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53765-C503-5288-1328-34CD27A94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A40E0-58BA-18E1-8D14-2384F9C11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6F14-F462-A240-B8C0-7BCC2B5FB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9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3C47-5EAB-42FA-EAB0-4CDB20EB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90B76-4D5C-DD28-672B-C8619813C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3B659-26D7-0A31-B836-6ACB8366F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D554-875F-D041-A867-C15CB8FCF18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27DCB-75B2-4ABB-D229-D340834BD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8567B-0637-0C13-2E29-2AE24DD68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6F14-F462-A240-B8C0-7BCC2B5FB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30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8E1F5-3C94-A09F-E80F-ECAD3C52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079DA-AA8F-AA0A-4789-2799E399F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82D115-8705-9FC7-9F3A-CA71095E5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FD4D3-BA3B-F939-C382-12A7749C3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D554-875F-D041-A867-C15CB8FCF18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70B60-8B50-2669-ADFA-C1BC3649A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451B8-6624-DF31-F7E7-7621576FD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6F14-F462-A240-B8C0-7BCC2B5FB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3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DE888-F0D4-8FC2-E0AA-3B4874203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66DBA-F390-F0A5-C4EC-DA717F46A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B427-C390-D30B-4CF4-2F1C12AA2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DA185E-0777-1BCA-A587-BBF4D547C9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0C72B8-1C1A-68AB-9D8F-1E241C1529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B7F97A-C7F4-3AE7-911C-52513D572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D554-875F-D041-A867-C15CB8FCF18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486119-E9FE-5EDB-4FC0-0A5C52792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F991F5-6D3C-BB17-5E45-86714713F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6F14-F462-A240-B8C0-7BCC2B5FB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4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96B71-54A2-9717-92CD-F4D3ED743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6C014A-503C-70EA-74DA-C3BF780F8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D554-875F-D041-A867-C15CB8FCF18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26911-8042-0B11-33F9-F708F63BC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DE7E1-928D-C3F4-D3AD-72EBD445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6F14-F462-A240-B8C0-7BCC2B5FB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84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DF6F58-00ED-C290-7E65-0AE9E8781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D554-875F-D041-A867-C15CB8FCF18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1B8F56-80E0-A42C-141F-62932CC3C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609DC-73C5-96F7-CED8-621BACA3B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6F14-F462-A240-B8C0-7BCC2B5FB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28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48A96-F446-E142-5C17-DB93B2681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3CC7F-8D4C-F895-EBDD-46077D91A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477C5-5A36-65A0-30DC-360682452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6BC39-7D5D-FB0C-BB20-DCDD7D9FD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D554-875F-D041-A867-C15CB8FCF18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74247-EF23-53F5-D098-1EC7FFD37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BF1AD-5185-37B9-EBBA-E7B8DDA61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6F14-F462-A240-B8C0-7BCC2B5FB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92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8F78E-8B51-3129-7946-1ACDB6F7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23B426-7668-A416-6E6E-B1C89204B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392CF-33E9-A9C2-F6A3-920EC94D4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9E094-58AC-E5EC-CFA0-A7D1A12AF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D554-875F-D041-A867-C15CB8FCF18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FDA33-D497-2103-F818-011E56C01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0C356-3A85-9B55-6F6C-8ACB91B2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6F14-F462-A240-B8C0-7BCC2B5FB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14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140C6D-5648-C4A4-18B4-50C51D03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7BB3B-6D5B-7277-EECC-D753F39F9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A3257-0BF9-C5AA-2E9D-A8EA6B086E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93D554-875F-D041-A867-C15CB8FCF184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023FB-932B-B70D-074D-7D091F683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37812-7E51-2B4A-C1AD-7F7D74708C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B16F14-F462-A240-B8C0-7BCC2B5FB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4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DEB5F14-5014-49D1-B590-9E2B7721C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D2B953D-3D65-4BA7-80E6-139390790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0604" y="147284"/>
            <a:ext cx="4314573" cy="431457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raphic 212">
            <a:extLst>
              <a:ext uri="{FF2B5EF4-FFF2-40B4-BE49-F238E27FC236}">
                <a16:creationId xmlns:a16="http://schemas.microsoft.com/office/drawing/2014/main" id="{4CA0A0B8-0ABD-4C1D-8BDE-4D94C94FD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5" name="Graphic 212">
            <a:extLst>
              <a:ext uri="{FF2B5EF4-FFF2-40B4-BE49-F238E27FC236}">
                <a16:creationId xmlns:a16="http://schemas.microsoft.com/office/drawing/2014/main" id="{FF2923AC-40BC-4610-B6BD-AECABAF6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8A188E6-9899-40AA-9648-7B9BEAF52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881974" y="1174396"/>
            <a:ext cx="5290997" cy="5290997"/>
            <a:chOff x="1881974" y="1174396"/>
            <a:chExt cx="5290997" cy="5290997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10D3957-AAB5-4037-A58C-20FF0E226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4478242-FDA7-48D1-A53E-3E0EDB2A7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F47059C0-3CD3-44C5-9FBC-C5CEA6D94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254" y="1065353"/>
            <a:ext cx="5290997" cy="5290997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9BE2B-E1D0-6C75-E44A-E6EE2492D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2763" y="1893347"/>
            <a:ext cx="4079551" cy="2877632"/>
          </a:xfrm>
        </p:spPr>
        <p:txBody>
          <a:bodyPr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Vehicle Detection Using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CAD7A-2728-3197-3E1F-7803C61AB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2763" y="4863054"/>
            <a:ext cx="4079551" cy="811604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By Yash Dode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8A6A50F-EF16-474F-9BD1-2D663EBEA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bg1"/>
          </a:solidFill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AA37927-0235-4A56-8680-D7B36716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D5F1B50-7A4C-4505-93E5-35FB75146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7" name="Graphic 6" descr="Car">
            <a:extLst>
              <a:ext uri="{FF2B5EF4-FFF2-40B4-BE49-F238E27FC236}">
                <a16:creationId xmlns:a16="http://schemas.microsoft.com/office/drawing/2014/main" id="{A10E0BC7-55C3-0BA5-6A73-A19EF5D5E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7500" y="1024180"/>
            <a:ext cx="2560781" cy="2560781"/>
          </a:xfrm>
          <a:prstGeom prst="rect">
            <a:avLst/>
          </a:prstGeom>
        </p:spPr>
      </p:pic>
      <p:grpSp>
        <p:nvGrpSpPr>
          <p:cNvPr id="67" name="Graphic 185">
            <a:extLst>
              <a:ext uri="{FF2B5EF4-FFF2-40B4-BE49-F238E27FC236}">
                <a16:creationId xmlns:a16="http://schemas.microsoft.com/office/drawing/2014/main" id="{4717BE92-F93B-41D0-A644-64F6E524C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6418" y="4140693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A26306-9FAA-4D01-957F-3E9B25A25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A458C4D-E6E4-42CA-BC7C-301BFBAA7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CDA802E-5743-4261-84A2-D9D8F19A3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FCFC560-017D-4F70-ADE9-00A770915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65F55DD-D975-452E-9674-461DBDBDEC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" name="Oval 73">
            <a:extLst>
              <a:ext uri="{FF2B5EF4-FFF2-40B4-BE49-F238E27FC236}">
                <a16:creationId xmlns:a16="http://schemas.microsoft.com/office/drawing/2014/main" id="{D245B05D-DA60-40E2-8A0A-B078C91D7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01FD61C-FC3A-43C0-9641-28B0C1A5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6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AB66-A327-C5C5-F4DC-307243761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9414F0-3DAE-B11F-30E3-5886F387D4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9905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B8324-3596-69BF-8FCE-4F089BEAD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Project Overview</a:t>
            </a:r>
          </a:p>
        </p:txBody>
      </p:sp>
      <p:grpSp>
        <p:nvGrpSpPr>
          <p:cNvPr id="45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48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E1ED0310-8E29-630E-7673-6EA616C37C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1892660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8021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F9E483-E94B-2AA2-3C7A-21231E85A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Techniques and Models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3A4747-5421-D64B-CAD1-58529E5872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908509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7112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14946-B006-7533-EC0E-7E0283918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Process: Decision Tree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57B840-9805-48C0-322E-4F0928B970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73866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1637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04CCEF-26DC-40AC-F4A4-39015CA0F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US" sz="4800"/>
              <a:t>Process: HOG + SVM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8F49662C-5857-E03D-90CD-5742C8BF6F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0831557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2574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DF481-ABE3-3A2C-DDC5-E8B518E0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Process: CNN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4020B8-EABA-E8C0-9607-29F389BF0C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4284123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5390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11E72-0472-F7AD-0E8D-3E816234C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820" y="741391"/>
            <a:ext cx="6705206" cy="1616203"/>
          </a:xfrm>
        </p:spPr>
        <p:txBody>
          <a:bodyPr anchor="ctr">
            <a:normAutofit/>
          </a:bodyPr>
          <a:lstStyle/>
          <a:p>
            <a:pPr algn="ctr"/>
            <a:r>
              <a:rPr lang="en-US" sz="3200"/>
              <a:t>Results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7ED9EE-380C-224B-8619-61C6C01B1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BEA0657-2676-EBD0-330D-2DE1D716D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ABD4BE5-70D5-796C-F818-10F0570E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7425172-1922-D675-2E48-D94FFAFE09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280300"/>
              </p:ext>
            </p:extLst>
          </p:nvPr>
        </p:nvGraphicFramePr>
        <p:xfrm>
          <a:off x="838200" y="2636874"/>
          <a:ext cx="10477503" cy="3516946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2097330">
                  <a:extLst>
                    <a:ext uri="{9D8B030D-6E8A-4147-A177-3AD203B41FA5}">
                      <a16:colId xmlns:a16="http://schemas.microsoft.com/office/drawing/2014/main" val="2243779400"/>
                    </a:ext>
                  </a:extLst>
                </a:gridCol>
                <a:gridCol w="1511173">
                  <a:extLst>
                    <a:ext uri="{9D8B030D-6E8A-4147-A177-3AD203B41FA5}">
                      <a16:colId xmlns:a16="http://schemas.microsoft.com/office/drawing/2014/main" val="2353907596"/>
                    </a:ext>
                  </a:extLst>
                </a:gridCol>
                <a:gridCol w="3607976">
                  <a:extLst>
                    <a:ext uri="{9D8B030D-6E8A-4147-A177-3AD203B41FA5}">
                      <a16:colId xmlns:a16="http://schemas.microsoft.com/office/drawing/2014/main" val="2136517735"/>
                    </a:ext>
                  </a:extLst>
                </a:gridCol>
                <a:gridCol w="3261024">
                  <a:extLst>
                    <a:ext uri="{9D8B030D-6E8A-4147-A177-3AD203B41FA5}">
                      <a16:colId xmlns:a16="http://schemas.microsoft.com/office/drawing/2014/main" val="3340200449"/>
                    </a:ext>
                  </a:extLst>
                </a:gridCol>
              </a:tblGrid>
              <a:tr h="587537">
                <a:tc>
                  <a:txBody>
                    <a:bodyPr/>
                    <a:lstStyle/>
                    <a:p>
                      <a:r>
                        <a:rPr lang="en-US" sz="1900" b="0" cap="none" spc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marL="161366" marR="198611" marT="124127" marB="12412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 cap="none" spc="0">
                          <a:solidFill>
                            <a:schemeClr val="bg1"/>
                          </a:solidFill>
                        </a:rPr>
                        <a:t>Accuracy</a:t>
                      </a:r>
                    </a:p>
                  </a:txBody>
                  <a:tcPr marL="161366" marR="198611" marT="124127" marB="12412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 cap="none" spc="0">
                          <a:solidFill>
                            <a:schemeClr val="bg1"/>
                          </a:solidFill>
                        </a:rPr>
                        <a:t>Strengths</a:t>
                      </a:r>
                    </a:p>
                  </a:txBody>
                  <a:tcPr marL="161366" marR="198611" marT="124127" marB="12412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 cap="none" spc="0">
                          <a:solidFill>
                            <a:schemeClr val="bg1"/>
                          </a:solidFill>
                        </a:rPr>
                        <a:t>Weaknesses</a:t>
                      </a:r>
                    </a:p>
                  </a:txBody>
                  <a:tcPr marL="161366" marR="198611" marT="124127" marB="12412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346460"/>
                  </a:ext>
                </a:extLst>
              </a:tr>
              <a:tr h="587537">
                <a:tc>
                  <a:txBody>
                    <a:bodyPr/>
                    <a:lstStyle/>
                    <a:p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Decision Tree</a:t>
                      </a:r>
                      <a:endParaRPr lang="en-US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61366" marR="198611" marT="124127" marB="12412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85–90%</a:t>
                      </a:r>
                    </a:p>
                  </a:txBody>
                  <a:tcPr marL="161366" marR="198611" marT="124127" marB="12412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Simple and interpretable</a:t>
                      </a:r>
                    </a:p>
                  </a:txBody>
                  <a:tcPr marL="161366" marR="198611" marT="124127" marB="12412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Poor on complex patterns</a:t>
                      </a:r>
                    </a:p>
                  </a:txBody>
                  <a:tcPr marL="161366" marR="198611" marT="124127" marB="12412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546552"/>
                  </a:ext>
                </a:extLst>
              </a:tr>
              <a:tr h="1166798"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HOG+SVM</a:t>
                      </a:r>
                    </a:p>
                  </a:txBody>
                  <a:tcPr marL="161366" marR="198611" marT="124127" marB="12412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95.75%</a:t>
                      </a:r>
                    </a:p>
                  </a:txBody>
                  <a:tcPr marL="161366" marR="198611" marT="124127" marB="12412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Strong edge-based detection</a:t>
                      </a:r>
                    </a:p>
                  </a:txBody>
                  <a:tcPr marL="161366" marR="198611" marT="124127" marB="12412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Performance dropped in images with complex backgrounds.</a:t>
                      </a:r>
                    </a:p>
                  </a:txBody>
                  <a:tcPr marL="161366" marR="198611" marT="124127" marB="12412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680527"/>
                  </a:ext>
                </a:extLst>
              </a:tr>
              <a:tr h="587537"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CNN</a:t>
                      </a:r>
                    </a:p>
                  </a:txBody>
                  <a:tcPr marL="161366" marR="198611" marT="124127" marB="12412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99.47%</a:t>
                      </a:r>
                    </a:p>
                  </a:txBody>
                  <a:tcPr marL="161366" marR="198611" marT="124127" marB="12412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Learns robust features</a:t>
                      </a:r>
                    </a:p>
                  </a:txBody>
                  <a:tcPr marL="161366" marR="198611" marT="124127" marB="12412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Needs more data</a:t>
                      </a:r>
                    </a:p>
                  </a:txBody>
                  <a:tcPr marL="161366" marR="198611" marT="124127" marB="12412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961252"/>
                  </a:ext>
                </a:extLst>
              </a:tr>
              <a:tr h="587537">
                <a:tc>
                  <a:txBody>
                    <a:bodyPr/>
                    <a:lstStyle/>
                    <a:p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YOLOv5</a:t>
                      </a:r>
                    </a:p>
                  </a:txBody>
                  <a:tcPr marL="161366" marR="198611" marT="124127" marB="12412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 marL="161366" marR="198611" marT="124127" marB="12412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Real-time detection, precise</a:t>
                      </a:r>
                    </a:p>
                  </a:txBody>
                  <a:tcPr marL="161366" marR="198611" marT="124127" marB="12412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Requires GPU for speed</a:t>
                      </a:r>
                    </a:p>
                  </a:txBody>
                  <a:tcPr marL="161366" marR="198611" marT="124127" marB="12412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90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984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85AAE-15D1-499F-888A-F980EE600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34720" cy="778509"/>
          </a:xfrm>
        </p:spPr>
        <p:txBody>
          <a:bodyPr anchor="b">
            <a:normAutofit fontScale="90000"/>
          </a:bodyPr>
          <a:lstStyle/>
          <a:p>
            <a:r>
              <a:rPr lang="en-US" sz="5600" dirty="0"/>
              <a:t>Result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ar on the road&#10;&#10;Description automatically generated">
            <a:extLst>
              <a:ext uri="{FF2B5EF4-FFF2-40B4-BE49-F238E27FC236}">
                <a16:creationId xmlns:a16="http://schemas.microsoft.com/office/drawing/2014/main" id="{4DF1224E-B345-B797-A804-C34E766B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603" b="3"/>
          <a:stretch/>
        </p:blipFill>
        <p:spPr>
          <a:xfrm>
            <a:off x="279143" y="3548095"/>
            <a:ext cx="5221625" cy="30103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3B3FA-7194-D525-77B0-C7BDF8513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9054" y="4721301"/>
            <a:ext cx="4434721" cy="66398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Using YOLO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CD66606-14E1-1405-755F-42C8EC8B95BD}"/>
              </a:ext>
            </a:extLst>
          </p:cNvPr>
          <p:cNvSpPr txBox="1">
            <a:spLocks/>
          </p:cNvSpPr>
          <p:nvPr/>
        </p:nvSpPr>
        <p:spPr>
          <a:xfrm>
            <a:off x="6024513" y="1804706"/>
            <a:ext cx="4434721" cy="663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Using CNN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20" name="Picture 19" descr="A car driving on a road&#10;&#10;Description automatically generated">
            <a:extLst>
              <a:ext uri="{FF2B5EF4-FFF2-40B4-BE49-F238E27FC236}">
                <a16:creationId xmlns:a16="http://schemas.microsoft.com/office/drawing/2014/main" id="{F49505B6-E221-88C7-63FE-A01295F38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46" y="636714"/>
            <a:ext cx="4649371" cy="26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27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E0782-62B1-E17E-D1F5-8C3B1D77F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9" name="Content Placeholder 8" descr="A car driving on a road&#10;&#10;Description automatically generated">
            <a:extLst>
              <a:ext uri="{FF2B5EF4-FFF2-40B4-BE49-F238E27FC236}">
                <a16:creationId xmlns:a16="http://schemas.microsoft.com/office/drawing/2014/main" id="{82042BCA-0259-5C37-4D4D-80300F50D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2124"/>
            <a:ext cx="5232706" cy="2655057"/>
          </a:xfrm>
        </p:spPr>
      </p:pic>
      <p:pic>
        <p:nvPicPr>
          <p:cNvPr id="11" name="Picture 10" descr="A car driving on a road&#10;&#10;Description automatically generated">
            <a:extLst>
              <a:ext uri="{FF2B5EF4-FFF2-40B4-BE49-F238E27FC236}">
                <a16:creationId xmlns:a16="http://schemas.microsoft.com/office/drawing/2014/main" id="{5BA25929-96BB-1DCA-81B7-D35520F26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86128"/>
            <a:ext cx="5457308" cy="33129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6F6777-F1E5-F8B2-B13E-7EC99540B398}"/>
              </a:ext>
            </a:extLst>
          </p:cNvPr>
          <p:cNvSpPr txBox="1"/>
          <p:nvPr/>
        </p:nvSpPr>
        <p:spPr>
          <a:xfrm>
            <a:off x="1127051" y="5146158"/>
            <a:ext cx="395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CNN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2DFDCE-C4A8-D5AD-EC31-A048EF458863}"/>
              </a:ext>
            </a:extLst>
          </p:cNvPr>
          <p:cNvSpPr txBox="1"/>
          <p:nvPr/>
        </p:nvSpPr>
        <p:spPr>
          <a:xfrm>
            <a:off x="6995854" y="579452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932570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517</Words>
  <Application>Microsoft Macintosh PowerPoint</Application>
  <PresentationFormat>Widescreen</PresentationFormat>
  <Paragraphs>88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 Theme</vt:lpstr>
      <vt:lpstr>Vehicle Detection Using Machine Learning</vt:lpstr>
      <vt:lpstr>Project Overview</vt:lpstr>
      <vt:lpstr>Techniques and Models</vt:lpstr>
      <vt:lpstr>Process: Decision Tree</vt:lpstr>
      <vt:lpstr>Process: HOG + SVM</vt:lpstr>
      <vt:lpstr>Process: CNN</vt:lpstr>
      <vt:lpstr>Results</vt:lpstr>
      <vt:lpstr>Result</vt:lpstr>
      <vt:lpstr>Result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tushar dode</dc:creator>
  <cp:lastModifiedBy>tushar dode</cp:lastModifiedBy>
  <cp:revision>3</cp:revision>
  <dcterms:created xsi:type="dcterms:W3CDTF">2024-12-16T03:58:55Z</dcterms:created>
  <dcterms:modified xsi:type="dcterms:W3CDTF">2024-12-16T18:43:06Z</dcterms:modified>
</cp:coreProperties>
</file>